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Lst>
  <p:sldSz cx="12192000" cy="6858000"/>
  <p:notesSz cx="6858000" cy="9144000"/>
  <p:custDataLst>
    <p:tags r:id="rId7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7" Type="http://schemas.openxmlformats.org/officeDocument/2006/relationships/tags" Target="tags/tag63.xml"/><Relationship Id="rId76" Type="http://schemas.openxmlformats.org/officeDocument/2006/relationships/tableStyles" Target="tableStyles.xml"/><Relationship Id="rId75" Type="http://schemas.openxmlformats.org/officeDocument/2006/relationships/viewProps" Target="viewProps.xml"/><Relationship Id="rId74" Type="http://schemas.openxmlformats.org/officeDocument/2006/relationships/presProps" Target="presProps.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jpeg"/><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jpeg"/><Relationship Id="rId1" Type="http://schemas.openxmlformats.org/officeDocument/2006/relationships/image" Target="../media/image25.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0.jpeg"/><Relationship Id="rId1"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2.png"/><Relationship Id="rId1" Type="http://schemas.openxmlformats.org/officeDocument/2006/relationships/image" Target="../media/image31.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5.png"/><Relationship Id="rId1" Type="http://schemas.openxmlformats.org/officeDocument/2006/relationships/image" Target="../media/image34.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6.jpeg"/><Relationship Id="rId1" Type="http://schemas.openxmlformats.org/officeDocument/2006/relationships/image" Target="../media/image29.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8.png"/><Relationship Id="rId1" Type="http://schemas.openxmlformats.org/officeDocument/2006/relationships/image" Target="../media/image37.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0.jpeg"/><Relationship Id="rId1" Type="http://schemas.openxmlformats.org/officeDocument/2006/relationships/image" Target="../media/image39.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4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3.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5.jpeg"/><Relationship Id="rId1" Type="http://schemas.openxmlformats.org/officeDocument/2006/relationships/image" Target="../media/image44.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6.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9.jpeg"/><Relationship Id="rId1" Type="http://schemas.openxmlformats.org/officeDocument/2006/relationships/image" Target="../media/image48.jpe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1.jpeg"/><Relationship Id="rId1" Type="http://schemas.openxmlformats.org/officeDocument/2006/relationships/image" Target="../media/image50.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2.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3.jpe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5.jpeg"/><Relationship Id="rId1" Type="http://schemas.openxmlformats.org/officeDocument/2006/relationships/image" Target="../media/image54.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6.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7.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8.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9.jpe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1.jpeg"/><Relationship Id="rId1" Type="http://schemas.openxmlformats.org/officeDocument/2006/relationships/image" Target="../media/image60.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4.png"/><Relationship Id="rId1" Type="http://schemas.openxmlformats.org/officeDocument/2006/relationships/image" Target="../media/image63.jpe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5.jpeg"/></Relationships>
</file>

<file path=ppt/slides/_rels/slide49.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72.png"/><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jpeg"/></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5.jpeg"/><Relationship Id="rId2" Type="http://schemas.openxmlformats.org/officeDocument/2006/relationships/image" Target="../media/image74.png"/><Relationship Id="rId1" Type="http://schemas.openxmlformats.org/officeDocument/2006/relationships/image" Target="../media/image73.png"/></Relationships>
</file>

<file path=ppt/slides/_rels/slide51.xml.rels><?xml version="1.0" encoding="UTF-8" standalone="yes"?>
<Relationships xmlns="http://schemas.openxmlformats.org/package/2006/relationships"><Relationship Id="rId9" Type="http://schemas.openxmlformats.org/officeDocument/2006/relationships/image" Target="../media/image84.png"/><Relationship Id="rId8" Type="http://schemas.openxmlformats.org/officeDocument/2006/relationships/image" Target="../media/image83.png"/><Relationship Id="rId7" Type="http://schemas.openxmlformats.org/officeDocument/2006/relationships/image" Target="../media/image82.png"/><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 Id="rId3" Type="http://schemas.openxmlformats.org/officeDocument/2006/relationships/image" Target="../media/image78.png"/><Relationship Id="rId2" Type="http://schemas.openxmlformats.org/officeDocument/2006/relationships/image" Target="../media/image77.png"/><Relationship Id="rId11" Type="http://schemas.openxmlformats.org/officeDocument/2006/relationships/slideLayout" Target="../slideLayouts/slideLayout2.xml"/><Relationship Id="rId10" Type="http://schemas.openxmlformats.org/officeDocument/2006/relationships/image" Target="../media/image85.png"/><Relationship Id="rId1" Type="http://schemas.openxmlformats.org/officeDocument/2006/relationships/image" Target="../media/image7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7.jpeg"/><Relationship Id="rId1" Type="http://schemas.openxmlformats.org/officeDocument/2006/relationships/image" Target="../media/image86.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8.png"/></Relationships>
</file>

<file path=ppt/slides/_rels/slide5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3.png"/><Relationship Id="rId4" Type="http://schemas.openxmlformats.org/officeDocument/2006/relationships/image" Target="../media/image92.png"/><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image" Target="../media/image89.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4.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7.png"/><Relationship Id="rId2" Type="http://schemas.openxmlformats.org/officeDocument/2006/relationships/image" Target="../media/image96.jpeg"/><Relationship Id="rId1" Type="http://schemas.openxmlformats.org/officeDocument/2006/relationships/image" Target="../media/image95.jpe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8.pn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9.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jpeg"/><Relationship Id="rId1" Type="http://schemas.openxmlformats.org/officeDocument/2006/relationships/image" Target="../media/image7.jpeg"/></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0.jpe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1.jpe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2.jpe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3.pn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4.jpe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5.jpe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6.jpe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7.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9.jpeg"/><Relationship Id="rId1" Type="http://schemas.openxmlformats.org/officeDocument/2006/relationships/image" Target="../media/image108.jpeg"/></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1.jpeg"/><Relationship Id="rId1" Type="http://schemas.openxmlformats.org/officeDocument/2006/relationships/image" Target="../media/image110.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jpeg"/><Relationship Id="rId1" Type="http://schemas.openxmlformats.org/officeDocument/2006/relationships/image" Target="../media/image9.jpe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3.jpeg"/><Relationship Id="rId1" Type="http://schemas.openxmlformats.org/officeDocument/2006/relationships/image" Target="../media/image112.jpe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5.jpeg"/><Relationship Id="rId1" Type="http://schemas.openxmlformats.org/officeDocument/2006/relationships/image" Target="../media/image1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524000" y="0"/>
            <a:ext cx="9151600" cy="6863700"/>
          </a:xfrm>
          <a:prstGeom prst="rect">
            <a:avLst/>
          </a:prstGeom>
        </p:spPr>
      </p:pic>
      <p:sp>
        <p:nvSpPr>
          <p:cNvPr id="12" name="TextBox 11"/>
          <p:cNvSpPr txBox="1"/>
          <p:nvPr/>
        </p:nvSpPr>
        <p:spPr>
          <a:xfrm>
            <a:off x="2567608" y="3284984"/>
            <a:ext cx="2948940" cy="1322070"/>
          </a:xfrm>
          <a:prstGeom prst="rect">
            <a:avLst/>
          </a:prstGeom>
          <a:noFill/>
        </p:spPr>
        <p:txBody>
          <a:bodyPr wrap="none" rtlCol="0">
            <a:spAutoFit/>
          </a:bodyPr>
          <a:lstStyle/>
          <a:p>
            <a:r>
              <a:rPr lang="en-US" altLang="zh-CN" sz="8000" b="1" dirty="0" smtClean="0">
                <a:solidFill>
                  <a:schemeClr val="accent6">
                    <a:lumMod val="75000"/>
                  </a:schemeClr>
                </a:solidFill>
                <a:latin typeface="Book Antiqua" pitchFamily="18" charset="0"/>
                <a:ea typeface="微软雅黑" panose="020B0503020204020204" charset="-122"/>
              </a:rPr>
              <a:t>LOVE</a:t>
            </a:r>
            <a:endParaRPr lang="zh-CN" altLang="en-US" sz="8000" b="1" dirty="0">
              <a:solidFill>
                <a:schemeClr val="accent6">
                  <a:lumMod val="75000"/>
                </a:schemeClr>
              </a:solidFill>
              <a:latin typeface="Book Antiqua" pitchFamily="18" charset="0"/>
              <a:ea typeface="微软雅黑" panose="020B0503020204020204" charset="-122"/>
            </a:endParaRPr>
          </a:p>
        </p:txBody>
      </p:sp>
      <p:sp>
        <p:nvSpPr>
          <p:cNvPr id="11" name="TextBox 10"/>
          <p:cNvSpPr txBox="1"/>
          <p:nvPr/>
        </p:nvSpPr>
        <p:spPr>
          <a:xfrm>
            <a:off x="2423592" y="548680"/>
            <a:ext cx="3061970" cy="1322070"/>
          </a:xfrm>
          <a:prstGeom prst="rect">
            <a:avLst/>
          </a:prstGeom>
          <a:noFill/>
        </p:spPr>
        <p:txBody>
          <a:bodyPr wrap="none" rtlCol="0">
            <a:spAutoFit/>
          </a:bodyPr>
          <a:lstStyle/>
          <a:p>
            <a:r>
              <a:rPr lang="en-US" altLang="zh-CN" sz="8000" b="1" dirty="0" smtClean="0">
                <a:solidFill>
                  <a:schemeClr val="accent6">
                    <a:lumMod val="75000"/>
                  </a:schemeClr>
                </a:solidFill>
                <a:latin typeface="Book Antiqua" pitchFamily="18" charset="0"/>
                <a:ea typeface="微软雅黑" panose="020B0503020204020204" charset="-122"/>
              </a:rPr>
              <a:t>HOPE</a:t>
            </a:r>
            <a:endParaRPr lang="zh-CN" altLang="en-US" sz="8000" b="1" dirty="0">
              <a:solidFill>
                <a:schemeClr val="accent6">
                  <a:lumMod val="75000"/>
                </a:schemeClr>
              </a:solidFill>
              <a:latin typeface="Book Antiqua" pitchFamily="18" charset="0"/>
              <a:ea typeface="微软雅黑" panose="020B0503020204020204" charset="-122"/>
            </a:endParaRPr>
          </a:p>
        </p:txBody>
      </p:sp>
      <p:sp>
        <p:nvSpPr>
          <p:cNvPr id="2" name="标题 1"/>
          <p:cNvSpPr>
            <a:spLocks noGrp="1"/>
          </p:cNvSpPr>
          <p:nvPr>
            <p:ph type="ctrTitle"/>
          </p:nvPr>
        </p:nvSpPr>
        <p:spPr>
          <a:xfrm>
            <a:off x="2495600" y="5013176"/>
            <a:ext cx="5040560" cy="936104"/>
          </a:xfrm>
        </p:spPr>
        <p:txBody>
          <a:bodyPr>
            <a:normAutofit fontScale="90000"/>
          </a:bodyPr>
          <a:lstStyle/>
          <a:p>
            <a:r>
              <a:rPr lang="zh-CN" altLang="en-US" b="1" dirty="0" smtClean="0">
                <a:solidFill>
                  <a:schemeClr val="bg1"/>
                </a:solidFill>
                <a:latin typeface="微软雅黑" panose="020B0503020204020204" charset="-122"/>
                <a:ea typeface="微软雅黑" panose="020B0503020204020204" charset="-122"/>
              </a:rPr>
              <a:t>巴洛克与洛可可时代</a:t>
            </a:r>
            <a:br>
              <a:rPr lang="en-US" altLang="zh-CN" b="1" dirty="0" smtClean="0">
                <a:solidFill>
                  <a:schemeClr val="bg1"/>
                </a:solidFill>
                <a:latin typeface="微软雅黑" panose="020B0503020204020204" charset="-122"/>
                <a:ea typeface="微软雅黑" panose="020B0503020204020204" charset="-122"/>
              </a:rPr>
            </a:br>
            <a:endParaRPr lang="zh-CN" altLang="en-US" b="1" dirty="0">
              <a:solidFill>
                <a:schemeClr val="bg1"/>
              </a:solidFill>
              <a:latin typeface="微软雅黑" panose="020B0503020204020204" charset="-122"/>
              <a:ea typeface="微软雅黑" panose="020B0503020204020204" charset="-122"/>
            </a:endParaRPr>
          </a:p>
        </p:txBody>
      </p:sp>
      <p:sp>
        <p:nvSpPr>
          <p:cNvPr id="3" name="矩形 2"/>
          <p:cNvSpPr/>
          <p:nvPr/>
        </p:nvSpPr>
        <p:spPr>
          <a:xfrm>
            <a:off x="553706" y="188640"/>
            <a:ext cx="2798445" cy="6669360"/>
          </a:xfrm>
          <a:prstGeom prst="rect">
            <a:avLst/>
          </a:prstGeom>
        </p:spPr>
        <p:txBody>
          <a:bodyPr vert="eaVert" wrap="square">
            <a:spAutoFit/>
          </a:bodyPr>
          <a:lstStyle/>
          <a:p>
            <a:r>
              <a:rPr lang="zh-CN" altLang="en-US" sz="8500" b="1" dirty="0" smtClean="0">
                <a:solidFill>
                  <a:schemeClr val="accent6">
                    <a:lumMod val="40000"/>
                    <a:lumOff val="60000"/>
                  </a:schemeClr>
                </a:solidFill>
                <a:latin typeface="微软雅黑" panose="020B0503020204020204" charset="-122"/>
                <a:ea typeface="微软雅黑" panose="020B0503020204020204" charset="-122"/>
              </a:rPr>
              <a:t>希望</a:t>
            </a:r>
            <a:r>
              <a:rPr lang="en-US" altLang="zh-CN" sz="8500" b="1" dirty="0" smtClean="0">
                <a:solidFill>
                  <a:schemeClr val="accent6">
                    <a:lumMod val="40000"/>
                    <a:lumOff val="60000"/>
                  </a:schemeClr>
                </a:solidFill>
                <a:latin typeface="微软雅黑" panose="020B0503020204020204" charset="-122"/>
                <a:ea typeface="微软雅黑" panose="020B0503020204020204" charset="-122"/>
              </a:rPr>
              <a:t>·</a:t>
            </a:r>
            <a:r>
              <a:rPr lang="zh-CN" altLang="en-US" sz="8500" b="1" dirty="0" smtClean="0">
                <a:solidFill>
                  <a:schemeClr val="accent6">
                    <a:lumMod val="40000"/>
                    <a:lumOff val="60000"/>
                  </a:schemeClr>
                </a:solidFill>
                <a:latin typeface="微软雅黑" panose="020B0503020204020204" charset="-122"/>
                <a:ea typeface="微软雅黑" panose="020B0503020204020204" charset="-122"/>
              </a:rPr>
              <a:t>爱情</a:t>
            </a:r>
            <a:r>
              <a:rPr lang="en-US" altLang="zh-CN" sz="8500" b="1" dirty="0" smtClean="0">
                <a:solidFill>
                  <a:schemeClr val="accent6">
                    <a:lumMod val="40000"/>
                    <a:lumOff val="60000"/>
                  </a:schemeClr>
                </a:solidFill>
                <a:latin typeface="微软雅黑" panose="020B0503020204020204" charset="-122"/>
                <a:ea typeface="微软雅黑" panose="020B0503020204020204" charset="-122"/>
              </a:rPr>
              <a:t>·</a:t>
            </a:r>
            <a:r>
              <a:rPr lang="zh-CN" altLang="en-US" sz="8500" b="1" dirty="0" smtClean="0">
                <a:solidFill>
                  <a:schemeClr val="accent6">
                    <a:lumMod val="40000"/>
                    <a:lumOff val="60000"/>
                  </a:schemeClr>
                </a:solidFill>
                <a:latin typeface="微软雅黑" panose="020B0503020204020204" charset="-122"/>
                <a:ea typeface="微软雅黑" panose="020B0503020204020204" charset="-122"/>
              </a:rPr>
              <a:t>美</a:t>
            </a:r>
            <a:br>
              <a:rPr lang="en-US" altLang="zh-CN" sz="8500" b="1" dirty="0">
                <a:solidFill>
                  <a:schemeClr val="accent6">
                    <a:lumMod val="40000"/>
                    <a:lumOff val="60000"/>
                  </a:schemeClr>
                </a:solidFill>
                <a:latin typeface="微软雅黑" panose="020B0503020204020204" charset="-122"/>
                <a:ea typeface="微软雅黑" panose="020B0503020204020204" charset="-122"/>
              </a:rPr>
            </a:br>
            <a:endParaRPr lang="zh-CN" altLang="en-US" sz="8500" dirty="0">
              <a:solidFill>
                <a:schemeClr val="accent6">
                  <a:lumMod val="40000"/>
                  <a:lumOff val="60000"/>
                </a:schemeClr>
              </a:solidFill>
            </a:endParaRPr>
          </a:p>
        </p:txBody>
      </p:sp>
      <p:sp>
        <p:nvSpPr>
          <p:cNvPr id="13" name="TextBox 12"/>
          <p:cNvSpPr txBox="1"/>
          <p:nvPr/>
        </p:nvSpPr>
        <p:spPr>
          <a:xfrm>
            <a:off x="2567608" y="5366032"/>
            <a:ext cx="5937885" cy="1322070"/>
          </a:xfrm>
          <a:prstGeom prst="rect">
            <a:avLst/>
          </a:prstGeom>
          <a:noFill/>
        </p:spPr>
        <p:txBody>
          <a:bodyPr wrap="none" rtlCol="0">
            <a:spAutoFit/>
          </a:bodyPr>
          <a:lstStyle/>
          <a:p>
            <a:r>
              <a:rPr lang="en-US" altLang="zh-CN" sz="8000" b="1" dirty="0" smtClean="0">
                <a:solidFill>
                  <a:schemeClr val="accent6">
                    <a:lumMod val="75000"/>
                  </a:schemeClr>
                </a:solidFill>
                <a:latin typeface="Book Antiqua" pitchFamily="18" charset="0"/>
                <a:ea typeface="微软雅黑" panose="020B0503020204020204" charset="-122"/>
              </a:rPr>
              <a:t>BEAUTIFUL</a:t>
            </a:r>
            <a:endParaRPr lang="zh-CN" altLang="en-US" sz="8000" b="1" dirty="0">
              <a:solidFill>
                <a:schemeClr val="accent6">
                  <a:lumMod val="75000"/>
                </a:schemeClr>
              </a:solidFill>
              <a:latin typeface="Book Antiqua" pitchFamily="18" charset="0"/>
              <a:ea typeface="微软雅黑" panose="020B0503020204020204" charset="-122"/>
            </a:endParaRPr>
          </a:p>
        </p:txBody>
      </p:sp>
      <p:sp>
        <p:nvSpPr>
          <p:cNvPr id="14" name="TextBox 13"/>
          <p:cNvSpPr txBox="1"/>
          <p:nvPr/>
        </p:nvSpPr>
        <p:spPr>
          <a:xfrm>
            <a:off x="3033110" y="4423757"/>
            <a:ext cx="1878965" cy="521970"/>
          </a:xfrm>
          <a:prstGeom prst="rect">
            <a:avLst/>
          </a:prstGeom>
          <a:noFill/>
        </p:spPr>
        <p:txBody>
          <a:bodyPr wrap="none" rtlCol="0">
            <a:spAutoFit/>
          </a:bodyPr>
          <a:lstStyle/>
          <a:p>
            <a:r>
              <a:rPr lang="en-US" altLang="zh-CN" sz="2800" dirty="0" smtClean="0">
                <a:solidFill>
                  <a:schemeClr val="bg1"/>
                </a:solidFill>
                <a:latin typeface="微软雅黑" panose="020B0503020204020204" charset="-122"/>
                <a:ea typeface="微软雅黑" panose="020B0503020204020204" charset="-122"/>
              </a:rPr>
              <a:t>17/18</a:t>
            </a:r>
            <a:r>
              <a:rPr lang="zh-CN" altLang="en-US" sz="2800" dirty="0" smtClean="0">
                <a:solidFill>
                  <a:schemeClr val="bg1"/>
                </a:solidFill>
                <a:latin typeface="微软雅黑" panose="020B0503020204020204" charset="-122"/>
                <a:ea typeface="微软雅黑" panose="020B0503020204020204" charset="-122"/>
              </a:rPr>
              <a:t>世纪</a:t>
            </a:r>
            <a:endParaRPr lang="zh-CN" altLang="en-US" sz="28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703512" y="476858"/>
            <a:ext cx="4170908" cy="5490610"/>
          </a:xfrm>
        </p:spPr>
      </p:pic>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1984" y="476672"/>
            <a:ext cx="4572000" cy="5488983"/>
          </a:xfrm>
          <a:prstGeom prst="rect">
            <a:avLst/>
          </a:prstGeom>
        </p:spPr>
      </p:pic>
      <p:sp>
        <p:nvSpPr>
          <p:cNvPr id="7" name="TextBox 6"/>
          <p:cNvSpPr txBox="1"/>
          <p:nvPr/>
        </p:nvSpPr>
        <p:spPr>
          <a:xfrm>
            <a:off x="2999656" y="6000186"/>
            <a:ext cx="2824480"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玛丽皇后在马赛港登陆  </a:t>
            </a:r>
            <a:r>
              <a:rPr lang="en-US" altLang="zh-CN" sz="1400" dirty="0" smtClean="0">
                <a:latin typeface="微软雅黑" panose="020B0503020204020204" charset="-122"/>
                <a:ea typeface="微软雅黑" panose="020B0503020204020204" charset="-122"/>
              </a:rPr>
              <a:t>394*295 </a:t>
            </a:r>
            <a:endParaRPr lang="zh-CN" altLang="en-US" sz="1400" dirty="0">
              <a:latin typeface="微软雅黑" panose="020B0503020204020204" charset="-122"/>
              <a:ea typeface="微软雅黑" panose="020B0503020204020204" charset="-122"/>
            </a:endParaRPr>
          </a:p>
        </p:txBody>
      </p:sp>
      <p:sp>
        <p:nvSpPr>
          <p:cNvPr id="10" name="TextBox 9"/>
          <p:cNvSpPr txBox="1"/>
          <p:nvPr/>
        </p:nvSpPr>
        <p:spPr>
          <a:xfrm>
            <a:off x="7086825" y="5996863"/>
            <a:ext cx="340042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玛丽</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美第奇与亨利四世的婚礼  </a:t>
            </a:r>
            <a:r>
              <a:rPr lang="en-US" altLang="zh-CN" sz="1400" dirty="0" smtClean="0">
                <a:latin typeface="微软雅黑" panose="020B0503020204020204" charset="-122"/>
                <a:ea typeface="微软雅黑" panose="020B0503020204020204" charset="-122"/>
              </a:rPr>
              <a:t>394*295 </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919536" y="188640"/>
            <a:ext cx="8424936" cy="5801170"/>
          </a:xfrm>
        </p:spPr>
      </p:pic>
      <p:sp>
        <p:nvSpPr>
          <p:cNvPr id="5" name="TextBox 4"/>
          <p:cNvSpPr txBox="1"/>
          <p:nvPr/>
        </p:nvSpPr>
        <p:spPr>
          <a:xfrm>
            <a:off x="6096000" y="6007992"/>
            <a:ext cx="422719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爱情的乐园  鲁本斯  </a:t>
            </a:r>
            <a:r>
              <a:rPr lang="en-US" altLang="zh-CN" sz="1400" dirty="0" smtClean="0">
                <a:latin typeface="微软雅黑" panose="020B0503020204020204" charset="-122"/>
                <a:ea typeface="微软雅黑" panose="020B0503020204020204" charset="-122"/>
              </a:rPr>
              <a:t>198*283  </a:t>
            </a:r>
            <a:r>
              <a:rPr lang="zh-CN" altLang="en-US" sz="1400" dirty="0" smtClean="0">
                <a:latin typeface="微软雅黑" panose="020B0503020204020204" charset="-122"/>
                <a:ea typeface="微软雅黑" panose="020B0503020204020204" charset="-122"/>
              </a:rPr>
              <a:t>马德里普拉多美术馆</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647728" y="194310"/>
            <a:ext cx="7020271" cy="4966841"/>
          </a:xfrm>
          <a:prstGeom prst="rect">
            <a:avLst/>
          </a:prstGeom>
        </p:spPr>
      </p:pic>
      <p:sp>
        <p:nvSpPr>
          <p:cNvPr id="2" name="标题 1"/>
          <p:cNvSpPr>
            <a:spLocks noGrp="1"/>
          </p:cNvSpPr>
          <p:nvPr>
            <p:ph type="title"/>
          </p:nvPr>
        </p:nvSpPr>
        <p:spPr/>
        <p:txBody>
          <a:bodyPr/>
          <a:lstStyle/>
          <a:p>
            <a:endParaRPr lang="zh-CN" altLang="en-US" dirty="0"/>
          </a:p>
        </p:txBody>
      </p:sp>
      <p:pic>
        <p:nvPicPr>
          <p:cNvPr id="7" name="内容占位符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08162" y="2332037"/>
            <a:ext cx="4047694" cy="4525963"/>
          </a:xfrm>
        </p:spPr>
      </p:pic>
      <p:sp>
        <p:nvSpPr>
          <p:cNvPr id="8" name="TextBox 7"/>
          <p:cNvSpPr txBox="1"/>
          <p:nvPr/>
        </p:nvSpPr>
        <p:spPr>
          <a:xfrm>
            <a:off x="5629927" y="6247184"/>
            <a:ext cx="2998470"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伦勃朗</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哈门斯</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凡</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兰（</a:t>
            </a:r>
            <a:r>
              <a:rPr lang="en-US" altLang="zh-CN" sz="1400" dirty="0" smtClean="0">
                <a:latin typeface="微软雅黑" panose="020B0503020204020204" charset="-122"/>
                <a:ea typeface="微软雅黑" panose="020B0503020204020204" charset="-122"/>
              </a:rPr>
              <a:t>1606-1669</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9" name="TextBox 8"/>
          <p:cNvSpPr txBox="1"/>
          <p:nvPr/>
        </p:nvSpPr>
        <p:spPr>
          <a:xfrm>
            <a:off x="6168008" y="5238190"/>
            <a:ext cx="429958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杜普教授的解剖课  </a:t>
            </a:r>
            <a:r>
              <a:rPr lang="en-US" altLang="zh-CN" sz="1400" dirty="0" smtClean="0">
                <a:latin typeface="微软雅黑" panose="020B0503020204020204" charset="-122"/>
                <a:ea typeface="微软雅黑" panose="020B0503020204020204" charset="-122"/>
              </a:rPr>
              <a:t>169*216  </a:t>
            </a:r>
            <a:r>
              <a:rPr lang="zh-CN" altLang="en-US" sz="1400" dirty="0" smtClean="0">
                <a:latin typeface="微软雅黑" panose="020B0503020204020204" charset="-122"/>
                <a:ea typeface="微软雅黑" panose="020B0503020204020204" charset="-122"/>
              </a:rPr>
              <a:t>海牙毛里茨海斯美术馆</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919536" y="116632"/>
            <a:ext cx="8280920" cy="6600624"/>
          </a:xfrm>
        </p:spPr>
      </p:pic>
      <p:sp>
        <p:nvSpPr>
          <p:cNvPr id="5" name="TextBox 4"/>
          <p:cNvSpPr txBox="1"/>
          <p:nvPr/>
        </p:nvSpPr>
        <p:spPr>
          <a:xfrm>
            <a:off x="6888088" y="332656"/>
            <a:ext cx="3127375"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夜巡 </a:t>
            </a:r>
            <a:r>
              <a:rPr lang="en-US" altLang="zh-CN" sz="1400" dirty="0" smtClean="0">
                <a:solidFill>
                  <a:schemeClr val="bg1"/>
                </a:solidFill>
                <a:latin typeface="微软雅黑" panose="020B0503020204020204" charset="-122"/>
                <a:ea typeface="微软雅黑" panose="020B0503020204020204" charset="-122"/>
              </a:rPr>
              <a:t>370*444 </a:t>
            </a:r>
            <a:r>
              <a:rPr lang="zh-CN" altLang="en-US" sz="1400" dirty="0" smtClean="0">
                <a:solidFill>
                  <a:schemeClr val="bg1"/>
                </a:solidFill>
                <a:latin typeface="微软雅黑" panose="020B0503020204020204" charset="-122"/>
                <a:ea typeface="微软雅黑" panose="020B0503020204020204" charset="-122"/>
              </a:rPr>
              <a:t>阿姆斯特丹国立美术馆</a:t>
            </a:r>
            <a:endParaRPr lang="zh-CN" altLang="en-US" sz="14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5"/>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547026" y="980729"/>
            <a:ext cx="2785989" cy="3816424"/>
          </a:xfrm>
        </p:spPr>
      </p:pic>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7709" y="971232"/>
            <a:ext cx="3290291" cy="3825920"/>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7808" y="1005760"/>
            <a:ext cx="2957286" cy="3791392"/>
          </a:xfrm>
          <a:prstGeom prst="rect">
            <a:avLst/>
          </a:prstGeom>
        </p:spPr>
      </p:pic>
      <p:sp>
        <p:nvSpPr>
          <p:cNvPr id="10" name="TextBox 9"/>
          <p:cNvSpPr txBox="1"/>
          <p:nvPr/>
        </p:nvSpPr>
        <p:spPr>
          <a:xfrm>
            <a:off x="2207568" y="4869160"/>
            <a:ext cx="2082800"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少女肖像 </a:t>
            </a:r>
            <a:r>
              <a:rPr lang="en-US" altLang="zh-CN" sz="1400" dirty="0" smtClean="0">
                <a:latin typeface="微软雅黑" panose="020B0503020204020204" charset="-122"/>
                <a:ea typeface="微软雅黑" panose="020B0503020204020204" charset="-122"/>
              </a:rPr>
              <a:t>46*40  </a:t>
            </a:r>
            <a:r>
              <a:rPr lang="zh-CN" altLang="en-US" sz="1400" dirty="0" smtClean="0">
                <a:latin typeface="微软雅黑" panose="020B0503020204020204" charset="-122"/>
                <a:ea typeface="微软雅黑" panose="020B0503020204020204" charset="-122"/>
              </a:rPr>
              <a:t>维米尔</a:t>
            </a:r>
            <a:endParaRPr lang="zh-CN" altLang="en-US" sz="1400" dirty="0">
              <a:latin typeface="微软雅黑" panose="020B0503020204020204" charset="-122"/>
              <a:ea typeface="微软雅黑" panose="020B0503020204020204" charset="-122"/>
            </a:endParaRPr>
          </a:p>
        </p:txBody>
      </p:sp>
      <p:sp>
        <p:nvSpPr>
          <p:cNvPr id="11" name="TextBox 10"/>
          <p:cNvSpPr txBox="1"/>
          <p:nvPr/>
        </p:nvSpPr>
        <p:spPr>
          <a:xfrm>
            <a:off x="5373902" y="4869160"/>
            <a:ext cx="1905000"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女佣人 </a:t>
            </a:r>
            <a:r>
              <a:rPr lang="en-US" altLang="zh-CN" sz="1400" dirty="0" smtClean="0">
                <a:latin typeface="微软雅黑" panose="020B0503020204020204" charset="-122"/>
                <a:ea typeface="微软雅黑" panose="020B0503020204020204" charset="-122"/>
              </a:rPr>
              <a:t>45*41  </a:t>
            </a:r>
            <a:r>
              <a:rPr lang="zh-CN" altLang="en-US" sz="1400" dirty="0" smtClean="0">
                <a:latin typeface="微软雅黑" panose="020B0503020204020204" charset="-122"/>
                <a:ea typeface="微软雅黑" panose="020B0503020204020204" charset="-122"/>
              </a:rPr>
              <a:t>维米尔</a:t>
            </a:r>
            <a:endParaRPr lang="zh-CN" altLang="en-US" sz="1400" dirty="0">
              <a:latin typeface="微软雅黑" panose="020B0503020204020204" charset="-122"/>
              <a:ea typeface="微软雅黑" panose="020B0503020204020204" charset="-122"/>
            </a:endParaRPr>
          </a:p>
        </p:txBody>
      </p:sp>
      <p:sp>
        <p:nvSpPr>
          <p:cNvPr id="12" name="TextBox 11"/>
          <p:cNvSpPr txBox="1"/>
          <p:nvPr/>
        </p:nvSpPr>
        <p:spPr>
          <a:xfrm>
            <a:off x="8627905" y="4869160"/>
            <a:ext cx="177990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情书  </a:t>
            </a:r>
            <a:r>
              <a:rPr lang="en-US" altLang="zh-CN" sz="1400" dirty="0" smtClean="0">
                <a:latin typeface="微软雅黑" panose="020B0503020204020204" charset="-122"/>
                <a:ea typeface="微软雅黑" panose="020B0503020204020204" charset="-122"/>
              </a:rPr>
              <a:t>44*38  </a:t>
            </a:r>
            <a:r>
              <a:rPr lang="zh-CN" altLang="en-US" sz="1400" dirty="0" smtClean="0">
                <a:latin typeface="微软雅黑" panose="020B0503020204020204" charset="-122"/>
                <a:ea typeface="微软雅黑" panose="020B0503020204020204" charset="-122"/>
              </a:rPr>
              <a:t>维米尔</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81200" y="1600201"/>
            <a:ext cx="8229600" cy="1972816"/>
          </a:xfrm>
        </p:spPr>
        <p:txBody>
          <a:bodyPr>
            <a:normAutofit/>
          </a:bodyPr>
          <a:lstStyle/>
          <a:p>
            <a:pPr marL="0" indent="0">
              <a:lnSpc>
                <a:spcPct val="150000"/>
              </a:lnSpc>
              <a:buNone/>
            </a:pPr>
            <a:r>
              <a:rPr lang="zh-CN" altLang="en-US" sz="2400" dirty="0" smtClean="0">
                <a:latin typeface="微软雅黑" panose="020B0503020204020204" charset="-122"/>
                <a:ea typeface="微软雅黑" panose="020B0503020204020204" charset="-122"/>
              </a:rPr>
              <a:t>西班牙：无敌舰队覆灭，海上霸权丧失，工商业一蹶不振，充满讽刺意味的宫廷绘画。</a:t>
            </a:r>
            <a:endParaRPr lang="zh-CN" altLang="en-US" sz="2400" dirty="0">
              <a:latin typeface="微软雅黑" panose="020B0503020204020204" charset="-122"/>
              <a:ea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3791743" y="116633"/>
            <a:ext cx="6859391" cy="5327460"/>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424" y="1788790"/>
            <a:ext cx="4126984" cy="5079365"/>
          </a:xfrm>
          <a:prstGeom prst="rect">
            <a:avLst/>
          </a:prstGeom>
        </p:spPr>
      </p:pic>
      <p:sp>
        <p:nvSpPr>
          <p:cNvPr id="6" name="TextBox 5"/>
          <p:cNvSpPr txBox="1"/>
          <p:nvPr/>
        </p:nvSpPr>
        <p:spPr>
          <a:xfrm>
            <a:off x="5159896" y="6237312"/>
            <a:ext cx="296608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迪亚哥</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委拉斯贵兹 （</a:t>
            </a:r>
            <a:r>
              <a:rPr lang="en-US" altLang="zh-CN" sz="1400" dirty="0" smtClean="0">
                <a:latin typeface="微软雅黑" panose="020B0503020204020204" charset="-122"/>
                <a:ea typeface="微软雅黑" panose="020B0503020204020204" charset="-122"/>
              </a:rPr>
              <a:t>1599-1660</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
        <p:nvSpPr>
          <p:cNvPr id="7" name="TextBox 6"/>
          <p:cNvSpPr txBox="1"/>
          <p:nvPr/>
        </p:nvSpPr>
        <p:spPr>
          <a:xfrm>
            <a:off x="6635023" y="5468428"/>
            <a:ext cx="394398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火神的锻铁工场  </a:t>
            </a:r>
            <a:r>
              <a:rPr lang="en-US" altLang="zh-CN" sz="1400" dirty="0" smtClean="0">
                <a:latin typeface="微软雅黑" panose="020B0503020204020204" charset="-122"/>
                <a:ea typeface="微软雅黑" panose="020B0503020204020204" charset="-122"/>
              </a:rPr>
              <a:t>223*290  </a:t>
            </a:r>
            <a:r>
              <a:rPr lang="zh-CN" altLang="en-US" sz="1400" dirty="0" smtClean="0">
                <a:latin typeface="微软雅黑" panose="020B0503020204020204" charset="-122"/>
                <a:ea typeface="微软雅黑" panose="020B0503020204020204" charset="-122"/>
              </a:rPr>
              <a:t>马德里普拉多美术馆</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847528" y="188640"/>
            <a:ext cx="5688632" cy="6601895"/>
          </a:xfrm>
        </p:spPr>
      </p:pic>
      <p:sp>
        <p:nvSpPr>
          <p:cNvPr id="5" name="TextBox 4"/>
          <p:cNvSpPr txBox="1"/>
          <p:nvPr/>
        </p:nvSpPr>
        <p:spPr>
          <a:xfrm>
            <a:off x="7601713" y="5445224"/>
            <a:ext cx="1783080" cy="1060450"/>
          </a:xfrm>
          <a:prstGeom prst="rect">
            <a:avLst/>
          </a:prstGeom>
          <a:noFill/>
        </p:spPr>
        <p:txBody>
          <a:bodyPr wrap="none" rtlCol="0">
            <a:spAutoFit/>
          </a:bodyPr>
          <a:lstStyle/>
          <a:p>
            <a:pPr>
              <a:lnSpc>
                <a:spcPct val="150000"/>
              </a:lnSpc>
            </a:pPr>
            <a:r>
              <a:rPr lang="zh-CN" altLang="en-US" sz="1400" dirty="0" smtClean="0">
                <a:latin typeface="微软雅黑" panose="020B0503020204020204" charset="-122"/>
                <a:ea typeface="微软雅黑" panose="020B0503020204020204" charset="-122"/>
              </a:rPr>
              <a:t>宫娥</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dirty="0" smtClean="0">
                <a:latin typeface="微软雅黑" panose="020B0503020204020204" charset="-122"/>
                <a:ea typeface="微软雅黑" panose="020B0503020204020204" charset="-122"/>
              </a:rPr>
              <a:t>317*274</a:t>
            </a:r>
            <a:endParaRPr lang="en-US" altLang="zh-CN" sz="1400" dirty="0" smtClean="0">
              <a:latin typeface="微软雅黑" panose="020B0503020204020204" charset="-122"/>
              <a:ea typeface="微软雅黑" panose="020B0503020204020204" charset="-122"/>
            </a:endParaRPr>
          </a:p>
          <a:p>
            <a:pPr>
              <a:lnSpc>
                <a:spcPct val="150000"/>
              </a:lnSpc>
            </a:pPr>
            <a:r>
              <a:rPr lang="zh-CN" altLang="en-US" sz="1400" dirty="0" smtClean="0">
                <a:latin typeface="微软雅黑" panose="020B0503020204020204" charset="-122"/>
                <a:ea typeface="微软雅黑" panose="020B0503020204020204" charset="-122"/>
              </a:rPr>
              <a:t>马德里普拉多美术馆</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6096000" y="620688"/>
            <a:ext cx="4391864" cy="5256584"/>
          </a:xfrm>
        </p:spPr>
      </p:pic>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5584" y="620688"/>
            <a:ext cx="4178524" cy="5256584"/>
          </a:xfrm>
          <a:prstGeom prst="rect">
            <a:avLst/>
          </a:prstGeom>
        </p:spPr>
      </p:pic>
      <p:sp>
        <p:nvSpPr>
          <p:cNvPr id="7" name="TextBox 6"/>
          <p:cNvSpPr txBox="1"/>
          <p:nvPr/>
        </p:nvSpPr>
        <p:spPr>
          <a:xfrm>
            <a:off x="2135560" y="5949278"/>
            <a:ext cx="383984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侏儒塞巴斯蒂安  </a:t>
            </a:r>
            <a:r>
              <a:rPr lang="en-US" altLang="zh-CN" sz="1400" dirty="0" smtClean="0">
                <a:latin typeface="微软雅黑" panose="020B0503020204020204" charset="-122"/>
                <a:ea typeface="微软雅黑" panose="020B0503020204020204" charset="-122"/>
              </a:rPr>
              <a:t>106*81  </a:t>
            </a:r>
            <a:r>
              <a:rPr lang="zh-CN" altLang="en-US" sz="1400" dirty="0" smtClean="0">
                <a:latin typeface="微软雅黑" panose="020B0503020204020204" charset="-122"/>
                <a:ea typeface="微软雅黑" panose="020B0503020204020204" charset="-122"/>
              </a:rPr>
              <a:t>马德里普拉多美术馆</a:t>
            </a:r>
            <a:endParaRPr lang="zh-CN" altLang="en-US" sz="1400" dirty="0">
              <a:latin typeface="微软雅黑" panose="020B0503020204020204" charset="-122"/>
              <a:ea typeface="微软雅黑" panose="020B0503020204020204" charset="-122"/>
            </a:endParaRPr>
          </a:p>
        </p:txBody>
      </p:sp>
      <p:sp>
        <p:nvSpPr>
          <p:cNvPr id="8" name="TextBox 7"/>
          <p:cNvSpPr txBox="1"/>
          <p:nvPr/>
        </p:nvSpPr>
        <p:spPr>
          <a:xfrm>
            <a:off x="7392144" y="5949279"/>
            <a:ext cx="3060700"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玛格丽特公主    马德里普拉多美术馆</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631504" y="116632"/>
            <a:ext cx="5616624" cy="6651266"/>
          </a:xfrm>
        </p:spPr>
      </p:pic>
      <p:sp>
        <p:nvSpPr>
          <p:cNvPr id="5" name="TextBox 4"/>
          <p:cNvSpPr txBox="1"/>
          <p:nvPr/>
        </p:nvSpPr>
        <p:spPr>
          <a:xfrm>
            <a:off x="7392144" y="5445224"/>
            <a:ext cx="1427480" cy="1060450"/>
          </a:xfrm>
          <a:prstGeom prst="rect">
            <a:avLst/>
          </a:prstGeom>
          <a:noFill/>
        </p:spPr>
        <p:txBody>
          <a:bodyPr wrap="none" rtlCol="0">
            <a:spAutoFit/>
          </a:bodyPr>
          <a:lstStyle/>
          <a:p>
            <a:pPr>
              <a:lnSpc>
                <a:spcPct val="150000"/>
              </a:lnSpc>
            </a:pPr>
            <a:r>
              <a:rPr lang="zh-CN" altLang="en-US" sz="1400" dirty="0" smtClean="0">
                <a:latin typeface="微软雅黑" panose="020B0503020204020204" charset="-122"/>
                <a:ea typeface="微软雅黑" panose="020B0503020204020204" charset="-122"/>
              </a:rPr>
              <a:t>教皇英诺森十世</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dirty="0" smtClean="0">
                <a:latin typeface="微软雅黑" panose="020B0503020204020204" charset="-122"/>
                <a:ea typeface="微软雅黑" panose="020B0503020204020204" charset="-122"/>
              </a:rPr>
              <a:t>140*120</a:t>
            </a:r>
            <a:endParaRPr lang="en-US" altLang="zh-CN" sz="1400" dirty="0" smtClean="0">
              <a:latin typeface="微软雅黑" panose="020B0503020204020204" charset="-122"/>
              <a:ea typeface="微软雅黑" panose="020B0503020204020204" charset="-122"/>
            </a:endParaRPr>
          </a:p>
          <a:p>
            <a:pPr>
              <a:lnSpc>
                <a:spcPct val="150000"/>
              </a:lnSpc>
            </a:pPr>
            <a:r>
              <a:rPr lang="zh-CN" altLang="en-US" sz="1400" dirty="0" smtClean="0">
                <a:latin typeface="微软雅黑" panose="020B0503020204020204" charset="-122"/>
                <a:ea typeface="微软雅黑" panose="020B0503020204020204" charset="-122"/>
              </a:rPr>
              <a:t>潘菲利绘画宫</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15480" y="-1"/>
            <a:ext cx="9577064" cy="6855315"/>
          </a:xfrm>
          <a:prstGeom prst="rect">
            <a:avLst/>
          </a:prstGeom>
        </p:spPr>
      </p:pic>
      <p:sp>
        <p:nvSpPr>
          <p:cNvPr id="8" name="内容占位符 7"/>
          <p:cNvSpPr>
            <a:spLocks noGrp="1"/>
          </p:cNvSpPr>
          <p:nvPr>
            <p:ph idx="1"/>
          </p:nvPr>
        </p:nvSpPr>
        <p:spPr>
          <a:xfrm>
            <a:off x="1847528" y="548680"/>
            <a:ext cx="8229600" cy="4525963"/>
          </a:xfrm>
        </p:spPr>
        <p:txBody>
          <a:bodyPr>
            <a:normAutofit/>
          </a:bodyPr>
          <a:lstStyle/>
          <a:p>
            <a:pPr>
              <a:lnSpc>
                <a:spcPct val="150000"/>
              </a:lnSpc>
            </a:pPr>
            <a:r>
              <a:rPr lang="en-US" altLang="zh-CN" sz="2400" b="1" dirty="0" smtClean="0">
                <a:solidFill>
                  <a:schemeClr val="bg1"/>
                </a:solidFill>
                <a:latin typeface="微软雅黑" panose="020B0503020204020204" charset="-122"/>
                <a:ea typeface="微软雅黑" panose="020B0503020204020204" charset="-122"/>
              </a:rPr>
              <a:t>17</a:t>
            </a:r>
            <a:r>
              <a:rPr lang="zh-CN" altLang="en-US" sz="2400" b="1" dirty="0" smtClean="0">
                <a:solidFill>
                  <a:schemeClr val="bg1"/>
                </a:solidFill>
                <a:latin typeface="微软雅黑" panose="020B0503020204020204" charset="-122"/>
                <a:ea typeface="微软雅黑" panose="020B0503020204020204" charset="-122"/>
              </a:rPr>
              <a:t>世纪以后，随着欧洲各国的经济与文化的发展，美术与设计呈现出流派众多、风格杂陈的繁荣局面，并且产生了艺术上普遍受到影响的“巴洛克”与“洛可可”风格。</a:t>
            </a:r>
            <a:endParaRPr lang="zh-CN" altLang="en-US" sz="2400" b="1"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91544" y="764704"/>
            <a:ext cx="8229600" cy="4525963"/>
          </a:xfrm>
        </p:spPr>
        <p:txBody>
          <a:bodyPr>
            <a:normAutofit fontScale="92500" lnSpcReduction="10000"/>
          </a:bodyPr>
          <a:lstStyle/>
          <a:p>
            <a:pPr>
              <a:lnSpc>
                <a:spcPct val="150000"/>
              </a:lnSpc>
            </a:pPr>
            <a:r>
              <a:rPr lang="zh-CN" altLang="en-US" sz="2400" dirty="0" smtClean="0">
                <a:latin typeface="微软雅黑" panose="020B0503020204020204" charset="-122"/>
                <a:ea typeface="微软雅黑" panose="020B0503020204020204" charset="-122"/>
              </a:rPr>
              <a:t>法国自</a:t>
            </a:r>
            <a:r>
              <a:rPr lang="en-US" altLang="zh-CN" sz="2400" dirty="0" smtClean="0">
                <a:latin typeface="微软雅黑" panose="020B0503020204020204" charset="-122"/>
                <a:ea typeface="微软雅黑" panose="020B0503020204020204" charset="-122"/>
              </a:rPr>
              <a:t>16</a:t>
            </a:r>
            <a:r>
              <a:rPr lang="zh-CN" altLang="en-US" sz="2400" dirty="0" smtClean="0">
                <a:latin typeface="微软雅黑" panose="020B0503020204020204" charset="-122"/>
                <a:ea typeface="微软雅黑" panose="020B0503020204020204" charset="-122"/>
              </a:rPr>
              <a:t>世纪以来，国王与贵族以文艺来现实自己的豪华与富足，华丽的巴洛克艺术风靡一时，宫廷通过“沙龙”谈论文艺，皇家美术学院培养了一批以希腊罗马为正宗的艺术家。进入到</a:t>
            </a:r>
            <a:r>
              <a:rPr lang="en-US" altLang="zh-CN" sz="2400" dirty="0" smtClean="0">
                <a:latin typeface="微软雅黑" panose="020B0503020204020204" charset="-122"/>
                <a:ea typeface="微软雅黑" panose="020B0503020204020204" charset="-122"/>
              </a:rPr>
              <a:t>18</a:t>
            </a:r>
            <a:r>
              <a:rPr lang="zh-CN" altLang="en-US" sz="2400" dirty="0" smtClean="0">
                <a:latin typeface="微软雅黑" panose="020B0503020204020204" charset="-122"/>
                <a:ea typeface="微软雅黑" panose="020B0503020204020204" charset="-122"/>
              </a:rPr>
              <a:t>世纪，巴洛克艺术逐步让位于洛可可艺术。</a:t>
            </a:r>
            <a:r>
              <a:rPr lang="zh-CN" altLang="en-US" sz="2400" b="1" dirty="0" smtClean="0">
                <a:solidFill>
                  <a:schemeClr val="accent6">
                    <a:lumMod val="50000"/>
                  </a:schemeClr>
                </a:solidFill>
                <a:latin typeface="微软雅黑" panose="020B0503020204020204" charset="-122"/>
                <a:ea typeface="微软雅黑" panose="020B0503020204020204" charset="-122"/>
              </a:rPr>
              <a:t>欧洲的艺术中心从意大利转向法国巴黎。</a:t>
            </a:r>
            <a:r>
              <a:rPr lang="en-US" altLang="zh-CN" sz="2400" dirty="0" smtClean="0">
                <a:latin typeface="微软雅黑" panose="020B0503020204020204" charset="-122"/>
                <a:ea typeface="微软雅黑" panose="020B0503020204020204" charset="-122"/>
              </a:rPr>
              <a:t>17</a:t>
            </a:r>
            <a:r>
              <a:rPr lang="zh-CN" altLang="en-US" sz="2400" dirty="0" smtClean="0">
                <a:latin typeface="微软雅黑" panose="020B0503020204020204" charset="-122"/>
                <a:ea typeface="微软雅黑" panose="020B0503020204020204" charset="-122"/>
              </a:rPr>
              <a:t>、</a:t>
            </a:r>
            <a:r>
              <a:rPr lang="en-US" altLang="zh-CN" sz="2400" dirty="0" smtClean="0">
                <a:latin typeface="微软雅黑" panose="020B0503020204020204" charset="-122"/>
                <a:ea typeface="微软雅黑" panose="020B0503020204020204" charset="-122"/>
              </a:rPr>
              <a:t>18</a:t>
            </a:r>
            <a:r>
              <a:rPr lang="zh-CN" altLang="en-US" sz="2400" dirty="0" smtClean="0">
                <a:latin typeface="微软雅黑" panose="020B0503020204020204" charset="-122"/>
                <a:ea typeface="微软雅黑" panose="020B0503020204020204" charset="-122"/>
              </a:rPr>
              <a:t>世纪的法国艺术反映着封建主义与新兴的资产阶级之间的矛盾与冲突，资产阶级强烈反对奢侈的洛可可艺术。造型艺术在法国多变的政治舞台上，扮演了不同的角色，艺术的复杂性和多样性已非什么古典主义、现实主义等名词多能涵盖。</a:t>
            </a:r>
            <a:endParaRPr lang="zh-CN" altLang="en-US" sz="2400" dirty="0">
              <a:latin typeface="微软雅黑" panose="020B0503020204020204" charset="-122"/>
              <a:ea typeface="微软雅黑" panose="020B050302020402020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667000" y="857250"/>
            <a:ext cx="4185084" cy="5167418"/>
          </a:xfrm>
        </p:spPr>
      </p:pic>
      <p:sp>
        <p:nvSpPr>
          <p:cNvPr id="8" name="TextBox 7"/>
          <p:cNvSpPr txBox="1"/>
          <p:nvPr/>
        </p:nvSpPr>
        <p:spPr>
          <a:xfrm>
            <a:off x="6960096" y="1700808"/>
            <a:ext cx="1554480" cy="714375"/>
          </a:xfrm>
          <a:prstGeom prst="rect">
            <a:avLst/>
          </a:prstGeom>
          <a:noFill/>
        </p:spPr>
        <p:txBody>
          <a:bodyPr wrap="none" rtlCol="0">
            <a:spAutoFit/>
          </a:bodyPr>
          <a:lstStyle/>
          <a:p>
            <a:pPr>
              <a:lnSpc>
                <a:spcPct val="150000"/>
              </a:lnSpc>
            </a:pPr>
            <a:r>
              <a:rPr lang="zh-CN" altLang="en-US" sz="2700" b="1" dirty="0" smtClean="0">
                <a:solidFill>
                  <a:schemeClr val="accent6">
                    <a:lumMod val="50000"/>
                  </a:schemeClr>
                </a:solidFill>
                <a:latin typeface="微软雅黑" panose="020B0503020204020204" charset="-122"/>
                <a:ea typeface="微软雅黑" panose="020B0503020204020204" charset="-122"/>
              </a:rPr>
              <a:t>路易十四</a:t>
            </a:r>
            <a:endParaRPr lang="en-US" altLang="zh-CN" sz="2700" b="1" dirty="0" smtClean="0">
              <a:solidFill>
                <a:schemeClr val="accent6">
                  <a:lumMod val="50000"/>
                </a:schemeClr>
              </a:solidFill>
              <a:latin typeface="微软雅黑" panose="020B0503020204020204" charset="-122"/>
              <a:ea typeface="微软雅黑" panose="020B0503020204020204" charset="-122"/>
            </a:endParaRPr>
          </a:p>
        </p:txBody>
      </p:sp>
      <p:sp>
        <p:nvSpPr>
          <p:cNvPr id="5" name="TextBox 4"/>
          <p:cNvSpPr txBox="1"/>
          <p:nvPr/>
        </p:nvSpPr>
        <p:spPr>
          <a:xfrm>
            <a:off x="5555940" y="958026"/>
            <a:ext cx="3783330" cy="714375"/>
          </a:xfrm>
          <a:prstGeom prst="rect">
            <a:avLst/>
          </a:prstGeom>
          <a:noFill/>
        </p:spPr>
        <p:txBody>
          <a:bodyPr wrap="none" rtlCol="0">
            <a:spAutoFit/>
          </a:bodyPr>
          <a:lstStyle/>
          <a:p>
            <a:r>
              <a:rPr lang="zh-CN" altLang="en-US" sz="4050" b="1" dirty="0" smtClean="0">
                <a:solidFill>
                  <a:schemeClr val="accent6"/>
                </a:solidFill>
                <a:latin typeface="微软雅黑" panose="020B0503020204020204" charset="-122"/>
                <a:ea typeface="微软雅黑" panose="020B0503020204020204" charset="-122"/>
              </a:rPr>
              <a:t>巴洛克艺术落幕</a:t>
            </a:r>
            <a:endParaRPr lang="zh-CN" altLang="en-US" sz="4050" b="1" dirty="0">
              <a:solidFill>
                <a:schemeClr val="accent6"/>
              </a:solidFill>
              <a:latin typeface="微软雅黑" panose="020B0503020204020204" charset="-122"/>
              <a:ea typeface="微软雅黑" panose="020B0503020204020204" charset="-122"/>
            </a:endParaRPr>
          </a:p>
        </p:txBody>
      </p:sp>
      <p:sp>
        <p:nvSpPr>
          <p:cNvPr id="12" name="TextBox 11"/>
          <p:cNvSpPr txBox="1"/>
          <p:nvPr/>
        </p:nvSpPr>
        <p:spPr>
          <a:xfrm>
            <a:off x="6777439" y="2443721"/>
            <a:ext cx="2687955" cy="818515"/>
          </a:xfrm>
          <a:prstGeom prst="rect">
            <a:avLst/>
          </a:prstGeom>
          <a:noFill/>
        </p:spPr>
        <p:txBody>
          <a:bodyPr wrap="none" rtlCol="0">
            <a:spAutoFit/>
          </a:bodyPr>
          <a:lstStyle/>
          <a:p>
            <a:pPr>
              <a:lnSpc>
                <a:spcPct val="150000"/>
              </a:lnSpc>
            </a:pPr>
            <a:r>
              <a:rPr lang="zh-CN" altLang="en-US" sz="1050" dirty="0" smtClean="0">
                <a:latin typeface="微软雅黑" panose="020B0503020204020204" charset="-122"/>
                <a:ea typeface="微软雅黑" panose="020B0503020204020204" charset="-122"/>
              </a:rPr>
              <a:t>“把行将结束的</a:t>
            </a:r>
            <a:r>
              <a:rPr lang="en-US" altLang="zh-CN" sz="1050" dirty="0" smtClean="0">
                <a:latin typeface="微软雅黑" panose="020B0503020204020204" charset="-122"/>
                <a:ea typeface="微软雅黑" panose="020B0503020204020204" charset="-122"/>
              </a:rPr>
              <a:t>17</a:t>
            </a:r>
            <a:r>
              <a:rPr lang="zh-CN" altLang="en-US" sz="1050" dirty="0" smtClean="0">
                <a:latin typeface="微软雅黑" panose="020B0503020204020204" charset="-122"/>
                <a:ea typeface="微软雅黑" panose="020B0503020204020204" charset="-122"/>
              </a:rPr>
              <a:t>世纪的全部排场、全</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    套风格做了总结”</a:t>
            </a:r>
            <a:endParaRPr lang="en-US" altLang="zh-CN" sz="1050" dirty="0" smtClean="0">
              <a:latin typeface="微软雅黑" panose="020B0503020204020204" charset="-122"/>
              <a:ea typeface="微软雅黑" panose="020B0503020204020204" charset="-122"/>
            </a:endParaRPr>
          </a:p>
          <a:p>
            <a:pPr>
              <a:lnSpc>
                <a:spcPct val="150000"/>
              </a:lnSpc>
            </a:pPr>
            <a:r>
              <a:rPr lang="en-US" altLang="zh-CN" sz="1050" dirty="0" smtClean="0">
                <a:latin typeface="微软雅黑" panose="020B0503020204020204" charset="-122"/>
                <a:ea typeface="微软雅黑" panose="020B0503020204020204" charset="-122"/>
              </a:rPr>
              <a:t>                         ——</a:t>
            </a:r>
            <a:r>
              <a:rPr lang="zh-CN" altLang="en-US" sz="1050" dirty="0" smtClean="0">
                <a:latin typeface="微软雅黑" panose="020B0503020204020204" charset="-122"/>
                <a:ea typeface="微软雅黑" panose="020B0503020204020204" charset="-122"/>
              </a:rPr>
              <a:t>皮埃尔</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佛朗卡斯泰尔</a:t>
            </a:r>
            <a:endParaRPr lang="zh-CN" altLang="en-US" sz="1050" dirty="0">
              <a:latin typeface="微软雅黑" panose="020B0503020204020204" charset="-122"/>
              <a:ea typeface="微软雅黑" panose="020B0503020204020204" charset="-122"/>
            </a:endParaRPr>
          </a:p>
        </p:txBody>
      </p:sp>
      <p:sp>
        <p:nvSpPr>
          <p:cNvPr id="13" name="TextBox 12"/>
          <p:cNvSpPr txBox="1"/>
          <p:nvPr/>
        </p:nvSpPr>
        <p:spPr>
          <a:xfrm>
            <a:off x="6936886" y="4971293"/>
            <a:ext cx="882015" cy="818515"/>
          </a:xfrm>
          <a:prstGeom prst="rect">
            <a:avLst/>
          </a:prstGeom>
          <a:noFill/>
        </p:spPr>
        <p:txBody>
          <a:bodyPr wrap="none" rtlCol="0">
            <a:spAutoFit/>
          </a:bodyPr>
          <a:lstStyle/>
          <a:p>
            <a:pPr>
              <a:lnSpc>
                <a:spcPct val="150000"/>
              </a:lnSpc>
            </a:pPr>
            <a:r>
              <a:rPr lang="zh-CN" altLang="en-US" sz="1050" dirty="0" smtClean="0">
                <a:latin typeface="微软雅黑" panose="020B0503020204020204" charset="-122"/>
                <a:ea typeface="微软雅黑" panose="020B0503020204020204" charset="-122"/>
              </a:rPr>
              <a:t>路易十四</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亚森特</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里戈</a:t>
            </a:r>
            <a:endParaRPr lang="en-US" altLang="zh-CN" sz="1050" dirty="0" smtClean="0">
              <a:latin typeface="微软雅黑" panose="020B0503020204020204" charset="-122"/>
              <a:ea typeface="微软雅黑" panose="020B0503020204020204" charset="-122"/>
            </a:endParaRPr>
          </a:p>
          <a:p>
            <a:pPr>
              <a:lnSpc>
                <a:spcPct val="150000"/>
              </a:lnSpc>
            </a:pPr>
            <a:r>
              <a:rPr lang="en-US" altLang="zh-CN" sz="1050" dirty="0" smtClean="0">
                <a:latin typeface="微软雅黑" panose="020B0503020204020204" charset="-122"/>
                <a:ea typeface="微软雅黑" panose="020B0503020204020204" charset="-122"/>
              </a:rPr>
              <a:t>277*194</a:t>
            </a:r>
            <a:endParaRPr lang="zh-CN" altLang="en-US" sz="105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1934" y="844029"/>
            <a:ext cx="4097422" cy="5156721"/>
          </a:xfrm>
          <a:prstGeom prst="rect">
            <a:avLst/>
          </a:prstGeom>
        </p:spPr>
      </p:pic>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3532" y="857250"/>
            <a:ext cx="4185449" cy="5143500"/>
          </a:xfrm>
          <a:prstGeom prst="rect">
            <a:avLst/>
          </a:prstGeom>
        </p:spPr>
      </p:pic>
      <p:sp>
        <p:nvSpPr>
          <p:cNvPr id="6" name="TextBox 5"/>
          <p:cNvSpPr txBox="1"/>
          <p:nvPr/>
        </p:nvSpPr>
        <p:spPr>
          <a:xfrm>
            <a:off x="3125670" y="973853"/>
            <a:ext cx="2754630" cy="714375"/>
          </a:xfrm>
          <a:prstGeom prst="rect">
            <a:avLst/>
          </a:prstGeom>
          <a:noFill/>
        </p:spPr>
        <p:txBody>
          <a:bodyPr wrap="none" rtlCol="0">
            <a:spAutoFit/>
          </a:bodyPr>
          <a:lstStyle/>
          <a:p>
            <a:r>
              <a:rPr lang="zh-CN" altLang="en-US" sz="4050" b="1" dirty="0" smtClean="0">
                <a:solidFill>
                  <a:schemeClr val="accent6"/>
                </a:solidFill>
                <a:latin typeface="微软雅黑" panose="020B0503020204020204" charset="-122"/>
                <a:ea typeface="微软雅黑" panose="020B0503020204020204" charset="-122"/>
              </a:rPr>
              <a:t>洛可可艺术</a:t>
            </a:r>
            <a:endParaRPr lang="zh-CN" altLang="en-US" sz="4050" b="1" dirty="0">
              <a:solidFill>
                <a:schemeClr val="accent6"/>
              </a:solidFill>
              <a:latin typeface="微软雅黑" panose="020B0503020204020204" charset="-122"/>
              <a:ea typeface="微软雅黑" panose="020B0503020204020204" charset="-122"/>
            </a:endParaRPr>
          </a:p>
        </p:txBody>
      </p:sp>
      <p:sp>
        <p:nvSpPr>
          <p:cNvPr id="7" name="TextBox 6"/>
          <p:cNvSpPr txBox="1"/>
          <p:nvPr/>
        </p:nvSpPr>
        <p:spPr>
          <a:xfrm>
            <a:off x="5447819" y="1106742"/>
            <a:ext cx="3582670" cy="1014730"/>
          </a:xfrm>
          <a:prstGeom prst="rect">
            <a:avLst/>
          </a:prstGeom>
          <a:noFill/>
        </p:spPr>
        <p:txBody>
          <a:bodyPr wrap="none" rtlCol="0">
            <a:spAutoFit/>
          </a:bodyPr>
          <a:lstStyle/>
          <a:p>
            <a:r>
              <a:rPr lang="en-US" altLang="zh-CN" sz="6000" b="1" dirty="0" smtClean="0">
                <a:solidFill>
                  <a:srgbClr val="FFC000"/>
                </a:solidFill>
                <a:latin typeface="微软雅黑" panose="020B0503020204020204" charset="-122"/>
                <a:ea typeface="微软雅黑" panose="020B0503020204020204" charset="-122"/>
              </a:rPr>
              <a:t>ROCOCO</a:t>
            </a:r>
            <a:endParaRPr lang="zh-CN" altLang="en-US" sz="6000" b="1" dirty="0">
              <a:solidFill>
                <a:srgbClr val="FFC000"/>
              </a:solidFill>
              <a:latin typeface="微软雅黑" panose="020B0503020204020204" charset="-122"/>
              <a:ea typeface="微软雅黑" panose="020B0503020204020204" charset="-122"/>
            </a:endParaRPr>
          </a:p>
        </p:txBody>
      </p:sp>
      <p:sp>
        <p:nvSpPr>
          <p:cNvPr id="8" name="TextBox 7"/>
          <p:cNvSpPr txBox="1"/>
          <p:nvPr/>
        </p:nvSpPr>
        <p:spPr>
          <a:xfrm>
            <a:off x="4691844" y="1970838"/>
            <a:ext cx="2814955" cy="575945"/>
          </a:xfrm>
          <a:prstGeom prst="rect">
            <a:avLst/>
          </a:prstGeom>
          <a:noFill/>
        </p:spPr>
        <p:txBody>
          <a:bodyPr wrap="none" rtlCol="0">
            <a:spAutoFit/>
          </a:bodyPr>
          <a:lstStyle/>
          <a:p>
            <a:pPr>
              <a:lnSpc>
                <a:spcPct val="150000"/>
              </a:lnSpc>
            </a:pPr>
            <a:r>
              <a:rPr lang="zh-CN" altLang="en-US" sz="2100" dirty="0" smtClean="0">
                <a:solidFill>
                  <a:schemeClr val="bg1"/>
                </a:solidFill>
                <a:latin typeface="微软雅黑" panose="020B0503020204020204" charset="-122"/>
                <a:ea typeface="微软雅黑" panose="020B0503020204020204" charset="-122"/>
              </a:rPr>
              <a:t>路易十五</a:t>
            </a:r>
            <a:r>
              <a:rPr lang="en-US" altLang="zh-CN" sz="2100" dirty="0" smtClean="0">
                <a:solidFill>
                  <a:schemeClr val="bg1"/>
                </a:solidFill>
                <a:latin typeface="微软雅黑" panose="020B0503020204020204" charset="-122"/>
                <a:ea typeface="微软雅黑" panose="020B0503020204020204" charset="-122"/>
              </a:rPr>
              <a:t>&amp;</a:t>
            </a:r>
            <a:r>
              <a:rPr lang="zh-CN" altLang="en-US" sz="2100" dirty="0" smtClean="0">
                <a:solidFill>
                  <a:schemeClr val="bg1"/>
                </a:solidFill>
                <a:latin typeface="微软雅黑" panose="020B0503020204020204" charset="-122"/>
                <a:ea typeface="微软雅黑" panose="020B0503020204020204" charset="-122"/>
              </a:rPr>
              <a:t>蓬巴杜夫人</a:t>
            </a:r>
            <a:endParaRPr lang="en-US" altLang="zh-CN" sz="2100" dirty="0" smtClean="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3719736" y="998730"/>
            <a:ext cx="5763395" cy="3402378"/>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7789" y="2284643"/>
            <a:ext cx="2868151" cy="3720533"/>
          </a:xfrm>
          <a:prstGeom prst="rect">
            <a:avLst/>
          </a:prstGeom>
        </p:spPr>
      </p:pic>
      <p:sp>
        <p:nvSpPr>
          <p:cNvPr id="6" name="TextBox 5"/>
          <p:cNvSpPr txBox="1"/>
          <p:nvPr/>
        </p:nvSpPr>
        <p:spPr>
          <a:xfrm>
            <a:off x="6474042" y="4455114"/>
            <a:ext cx="232156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发舟西苔岛  华多  </a:t>
            </a:r>
            <a:r>
              <a:rPr lang="en-US" altLang="zh-CN" sz="1050" dirty="0" smtClean="0">
                <a:latin typeface="微软雅黑" panose="020B0503020204020204" charset="-122"/>
                <a:ea typeface="微软雅黑" panose="020B0503020204020204" charset="-122"/>
              </a:rPr>
              <a:t>129*194   </a:t>
            </a:r>
            <a:r>
              <a:rPr lang="zh-CN" altLang="en-US" sz="1050" dirty="0" smtClean="0">
                <a:latin typeface="微软雅黑" panose="020B0503020204020204" charset="-122"/>
                <a:ea typeface="微软雅黑" panose="020B0503020204020204" charset="-122"/>
              </a:rPr>
              <a:t>卢浮宫</a:t>
            </a:r>
            <a:endParaRPr lang="zh-CN" altLang="en-US" sz="1050" dirty="0">
              <a:latin typeface="微软雅黑" panose="020B0503020204020204" charset="-122"/>
              <a:ea typeface="微软雅黑" panose="020B0503020204020204" charset="-122"/>
            </a:endParaRPr>
          </a:p>
        </p:txBody>
      </p:sp>
      <p:sp>
        <p:nvSpPr>
          <p:cNvPr id="7" name="TextBox 6"/>
          <p:cNvSpPr txBox="1"/>
          <p:nvPr/>
        </p:nvSpPr>
        <p:spPr>
          <a:xfrm>
            <a:off x="5282169" y="5254426"/>
            <a:ext cx="1997075"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让</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安托万</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华多（</a:t>
            </a:r>
            <a:r>
              <a:rPr lang="en-US" altLang="zh-CN" sz="1050" dirty="0" smtClean="0">
                <a:latin typeface="微软雅黑" panose="020B0503020204020204" charset="-122"/>
                <a:ea typeface="微软雅黑" panose="020B0503020204020204" charset="-122"/>
              </a:rPr>
              <a:t>1684-1721</a:t>
            </a:r>
            <a:r>
              <a:rPr lang="zh-CN" altLang="en-US" sz="1050" dirty="0" smtClean="0">
                <a:latin typeface="微软雅黑" panose="020B0503020204020204" charset="-122"/>
                <a:ea typeface="微软雅黑" panose="020B0503020204020204" charset="-122"/>
              </a:rPr>
              <a:t>）</a:t>
            </a:r>
            <a:endParaRPr lang="zh-CN" altLang="en-US" sz="1050" dirty="0">
              <a:latin typeface="微软雅黑" panose="020B0503020204020204" charset="-122"/>
              <a:ea typeface="微软雅黑" panose="020B0503020204020204" charset="-122"/>
            </a:endParaRPr>
          </a:p>
        </p:txBody>
      </p:sp>
      <p:sp>
        <p:nvSpPr>
          <p:cNvPr id="8" name="TextBox 7"/>
          <p:cNvSpPr txBox="1"/>
          <p:nvPr/>
        </p:nvSpPr>
        <p:spPr>
          <a:xfrm>
            <a:off x="2747628" y="1166278"/>
            <a:ext cx="4183380" cy="783590"/>
          </a:xfrm>
          <a:prstGeom prst="rect">
            <a:avLst/>
          </a:prstGeom>
          <a:noFill/>
        </p:spPr>
        <p:txBody>
          <a:bodyPr wrap="none" rtlCol="0">
            <a:spAutoFit/>
          </a:bodyPr>
          <a:lstStyle/>
          <a:p>
            <a:r>
              <a:rPr lang="zh-CN" altLang="en-US" sz="4500" b="1" dirty="0" smtClean="0">
                <a:solidFill>
                  <a:schemeClr val="accent6">
                    <a:lumMod val="50000"/>
                  </a:schemeClr>
                </a:solidFill>
                <a:latin typeface="微软雅黑" panose="020B0503020204020204" charset="-122"/>
                <a:ea typeface="微软雅黑" panose="020B0503020204020204" charset="-122"/>
              </a:rPr>
              <a:t>洛可可艺术三杰</a:t>
            </a:r>
            <a:endParaRPr lang="zh-CN" altLang="en-US" sz="4500" b="1" dirty="0">
              <a:solidFill>
                <a:schemeClr val="accent6">
                  <a:lumMod val="50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01633" y="1592796"/>
            <a:ext cx="6657238" cy="3564396"/>
          </a:xfrm>
        </p:spPr>
      </p:pic>
      <p:sp>
        <p:nvSpPr>
          <p:cNvPr id="5" name="TextBox 4"/>
          <p:cNvSpPr txBox="1"/>
          <p:nvPr/>
        </p:nvSpPr>
        <p:spPr>
          <a:xfrm>
            <a:off x="6690066" y="5199674"/>
            <a:ext cx="277622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热尔桑画店   华多 </a:t>
            </a:r>
            <a:r>
              <a:rPr lang="en-US" altLang="zh-CN" sz="1050" dirty="0" smtClean="0">
                <a:latin typeface="微软雅黑" panose="020B0503020204020204" charset="-122"/>
                <a:ea typeface="微软雅黑" panose="020B0503020204020204" charset="-122"/>
              </a:rPr>
              <a:t>182*307 </a:t>
            </a:r>
            <a:r>
              <a:rPr lang="zh-CN" altLang="en-US" sz="1050" dirty="0" smtClean="0">
                <a:latin typeface="微软雅黑" panose="020B0503020204020204" charset="-122"/>
                <a:ea typeface="微软雅黑" panose="020B0503020204020204" charset="-122"/>
              </a:rPr>
              <a:t>柏林国立美术馆</a:t>
            </a:r>
            <a:endParaRPr lang="zh-CN" altLang="en-US" sz="105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609946" y="914285"/>
            <a:ext cx="3888432" cy="4984263"/>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1634829"/>
            <a:ext cx="3809524" cy="4390476"/>
          </a:xfrm>
          <a:prstGeom prst="rect">
            <a:avLst/>
          </a:prstGeom>
        </p:spPr>
      </p:pic>
      <p:sp>
        <p:nvSpPr>
          <p:cNvPr id="6" name="内容占位符 5"/>
          <p:cNvSpPr>
            <a:spLocks noGrp="1"/>
          </p:cNvSpPr>
          <p:nvPr>
            <p:ph idx="1"/>
          </p:nvPr>
        </p:nvSpPr>
        <p:spPr/>
        <p:txBody>
          <a:bodyPr/>
          <a:lstStyle/>
          <a:p>
            <a:endParaRPr lang="zh-CN" altLang="en-US"/>
          </a:p>
        </p:txBody>
      </p:sp>
      <p:sp>
        <p:nvSpPr>
          <p:cNvPr id="8" name="TextBox 7"/>
          <p:cNvSpPr txBox="1"/>
          <p:nvPr/>
        </p:nvSpPr>
        <p:spPr>
          <a:xfrm>
            <a:off x="7198229" y="1268760"/>
            <a:ext cx="2047240" cy="252730"/>
          </a:xfrm>
          <a:prstGeom prst="rect">
            <a:avLst/>
          </a:prstGeom>
          <a:noFill/>
        </p:spPr>
        <p:txBody>
          <a:bodyPr wrap="none" rtlCol="0">
            <a:spAutoFit/>
          </a:bodyPr>
          <a:lstStyle/>
          <a:p>
            <a:r>
              <a:rPr lang="zh-CN" altLang="en-US" sz="1050" dirty="0" smtClean="0">
                <a:solidFill>
                  <a:schemeClr val="bg1"/>
                </a:solidFill>
                <a:latin typeface="微软雅黑" panose="020B0503020204020204" charset="-122"/>
                <a:ea typeface="微软雅黑" panose="020B0503020204020204" charset="-122"/>
              </a:rPr>
              <a:t>朱庇特与卡斯托利  布歇  </a:t>
            </a:r>
            <a:r>
              <a:rPr lang="en-US" altLang="zh-CN" sz="1050" dirty="0" smtClean="0">
                <a:solidFill>
                  <a:schemeClr val="bg1"/>
                </a:solidFill>
                <a:latin typeface="微软雅黑" panose="020B0503020204020204" charset="-122"/>
                <a:ea typeface="微软雅黑" panose="020B0503020204020204" charset="-122"/>
              </a:rPr>
              <a:t>98*72</a:t>
            </a:r>
            <a:endParaRPr lang="zh-CN" altLang="en-US" sz="1050" dirty="0">
              <a:solidFill>
                <a:schemeClr val="bg1"/>
              </a:solidFill>
              <a:latin typeface="微软雅黑" panose="020B0503020204020204" charset="-122"/>
              <a:ea typeface="微软雅黑" panose="020B0503020204020204" charset="-122"/>
            </a:endParaRPr>
          </a:p>
        </p:txBody>
      </p:sp>
      <p:sp>
        <p:nvSpPr>
          <p:cNvPr id="9" name="TextBox 8"/>
          <p:cNvSpPr txBox="1"/>
          <p:nvPr/>
        </p:nvSpPr>
        <p:spPr>
          <a:xfrm>
            <a:off x="3669273" y="5157192"/>
            <a:ext cx="1964690" cy="252730"/>
          </a:xfrm>
          <a:prstGeom prst="rect">
            <a:avLst/>
          </a:prstGeom>
          <a:noFill/>
        </p:spPr>
        <p:txBody>
          <a:bodyPr wrap="none" rtlCol="0">
            <a:spAutoFit/>
          </a:bodyPr>
          <a:lstStyle/>
          <a:p>
            <a:r>
              <a:rPr lang="zh-CN" altLang="en-US" sz="1050" dirty="0" smtClean="0">
                <a:solidFill>
                  <a:schemeClr val="bg1"/>
                </a:solidFill>
                <a:latin typeface="微软雅黑" panose="020B0503020204020204" charset="-122"/>
                <a:ea typeface="微软雅黑" panose="020B0503020204020204" charset="-122"/>
              </a:rPr>
              <a:t>佛朗索瓦</a:t>
            </a:r>
            <a:r>
              <a:rPr lang="en-US" altLang="zh-CN" sz="1050" dirty="0" smtClean="0">
                <a:solidFill>
                  <a:schemeClr val="bg1"/>
                </a:solidFill>
                <a:latin typeface="微软雅黑" panose="020B0503020204020204" charset="-122"/>
                <a:ea typeface="微软雅黑" panose="020B0503020204020204" charset="-122"/>
              </a:rPr>
              <a:t>·</a:t>
            </a:r>
            <a:r>
              <a:rPr lang="zh-CN" altLang="en-US" sz="1050" dirty="0" smtClean="0">
                <a:solidFill>
                  <a:schemeClr val="bg1"/>
                </a:solidFill>
                <a:latin typeface="微软雅黑" panose="020B0503020204020204" charset="-122"/>
                <a:ea typeface="微软雅黑" panose="020B0503020204020204" charset="-122"/>
              </a:rPr>
              <a:t>布歇（</a:t>
            </a:r>
            <a:r>
              <a:rPr lang="en-US" altLang="zh-CN" sz="1050" dirty="0" smtClean="0">
                <a:solidFill>
                  <a:schemeClr val="bg1"/>
                </a:solidFill>
                <a:latin typeface="微软雅黑" panose="020B0503020204020204" charset="-122"/>
                <a:ea typeface="微软雅黑" panose="020B0503020204020204" charset="-122"/>
              </a:rPr>
              <a:t>1703-1770</a:t>
            </a:r>
            <a:r>
              <a:rPr lang="zh-CN" altLang="en-US" sz="1050" dirty="0" smtClean="0">
                <a:solidFill>
                  <a:schemeClr val="bg1"/>
                </a:solidFill>
                <a:latin typeface="微软雅黑" panose="020B0503020204020204" charset="-122"/>
                <a:ea typeface="微软雅黑" panose="020B0503020204020204" charset="-122"/>
              </a:rPr>
              <a:t>）</a:t>
            </a:r>
            <a:endParaRPr lang="zh-CN" altLang="en-US" sz="105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680310" y="1160748"/>
            <a:ext cx="3472295" cy="4369982"/>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4012" y="1160747"/>
            <a:ext cx="3132348" cy="4351027"/>
          </a:xfrm>
          <a:prstGeom prst="rect">
            <a:avLst/>
          </a:prstGeom>
        </p:spPr>
      </p:pic>
      <p:sp>
        <p:nvSpPr>
          <p:cNvPr id="7" name="TextBox 6"/>
          <p:cNvSpPr txBox="1"/>
          <p:nvPr/>
        </p:nvSpPr>
        <p:spPr>
          <a:xfrm>
            <a:off x="3395700" y="5529289"/>
            <a:ext cx="298069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蓬巴杜侯爵夫人  </a:t>
            </a:r>
            <a:r>
              <a:rPr lang="en-US" altLang="zh-CN" sz="1050" dirty="0" smtClean="0">
                <a:latin typeface="微软雅黑" panose="020B0503020204020204" charset="-122"/>
                <a:ea typeface="微软雅黑" panose="020B0503020204020204" charset="-122"/>
              </a:rPr>
              <a:t>35*44  </a:t>
            </a:r>
            <a:r>
              <a:rPr lang="zh-CN" altLang="en-US" sz="1050" dirty="0" smtClean="0">
                <a:latin typeface="微软雅黑" panose="020B0503020204020204" charset="-122"/>
                <a:ea typeface="微软雅黑" panose="020B0503020204020204" charset="-122"/>
              </a:rPr>
              <a:t>英国苏格兰国立美术馆</a:t>
            </a:r>
            <a:endParaRPr lang="zh-CN" altLang="en-US" sz="1050" dirty="0">
              <a:latin typeface="微软雅黑" panose="020B0503020204020204" charset="-122"/>
              <a:ea typeface="微软雅黑" panose="020B0503020204020204" charset="-122"/>
            </a:endParaRPr>
          </a:p>
        </p:txBody>
      </p:sp>
      <p:sp>
        <p:nvSpPr>
          <p:cNvPr id="8" name="TextBox 7"/>
          <p:cNvSpPr txBox="1"/>
          <p:nvPr/>
        </p:nvSpPr>
        <p:spPr>
          <a:xfrm>
            <a:off x="7098728" y="5522164"/>
            <a:ext cx="226187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蓬巴杜侯爵夫人  伦敦华莱士美术馆</a:t>
            </a:r>
            <a:endParaRPr lang="zh-CN" altLang="en-US" sz="105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352293" y="836712"/>
            <a:ext cx="4198775" cy="5143500"/>
          </a:xfrm>
          <a:prstGeom prst="rect">
            <a:avLst/>
          </a:prstGeom>
        </p:spPr>
      </p:pic>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7000" y="2304995"/>
            <a:ext cx="3261482" cy="3678953"/>
          </a:xfrm>
        </p:spPr>
      </p:pic>
      <p:sp>
        <p:nvSpPr>
          <p:cNvPr id="6" name="TextBox 5"/>
          <p:cNvSpPr txBox="1"/>
          <p:nvPr/>
        </p:nvSpPr>
        <p:spPr>
          <a:xfrm>
            <a:off x="3557718" y="5273294"/>
            <a:ext cx="2397125" cy="252730"/>
          </a:xfrm>
          <a:prstGeom prst="rect">
            <a:avLst/>
          </a:prstGeom>
          <a:noFill/>
        </p:spPr>
        <p:txBody>
          <a:bodyPr wrap="none" rtlCol="0">
            <a:spAutoFit/>
          </a:bodyPr>
          <a:lstStyle/>
          <a:p>
            <a:r>
              <a:rPr lang="zh-CN" altLang="en-US" sz="1050" dirty="0" smtClean="0">
                <a:solidFill>
                  <a:schemeClr val="bg1"/>
                </a:solidFill>
                <a:latin typeface="微软雅黑" panose="020B0503020204020204" charset="-122"/>
                <a:ea typeface="微软雅黑" panose="020B0503020204020204" charset="-122"/>
              </a:rPr>
              <a:t>让</a:t>
            </a:r>
            <a:r>
              <a:rPr lang="en-US" altLang="zh-CN" sz="1050" dirty="0" smtClean="0">
                <a:solidFill>
                  <a:schemeClr val="bg1"/>
                </a:solidFill>
                <a:latin typeface="微软雅黑" panose="020B0503020204020204" charset="-122"/>
                <a:ea typeface="微软雅黑" panose="020B0503020204020204" charset="-122"/>
              </a:rPr>
              <a:t>·</a:t>
            </a:r>
            <a:r>
              <a:rPr lang="zh-CN" altLang="en-US" sz="1050" dirty="0" smtClean="0">
                <a:solidFill>
                  <a:schemeClr val="bg1"/>
                </a:solidFill>
                <a:latin typeface="微软雅黑" panose="020B0503020204020204" charset="-122"/>
                <a:ea typeface="微软雅黑" panose="020B0503020204020204" charset="-122"/>
              </a:rPr>
              <a:t>奥诺来</a:t>
            </a:r>
            <a:r>
              <a:rPr lang="en-US" altLang="zh-CN" sz="1050" dirty="0" smtClean="0">
                <a:solidFill>
                  <a:schemeClr val="bg1"/>
                </a:solidFill>
                <a:latin typeface="微软雅黑" panose="020B0503020204020204" charset="-122"/>
                <a:ea typeface="微软雅黑" panose="020B0503020204020204" charset="-122"/>
              </a:rPr>
              <a:t>·</a:t>
            </a:r>
            <a:r>
              <a:rPr lang="zh-CN" altLang="en-US" sz="1050" dirty="0" smtClean="0">
                <a:solidFill>
                  <a:schemeClr val="bg1"/>
                </a:solidFill>
                <a:latin typeface="微软雅黑" panose="020B0503020204020204" charset="-122"/>
                <a:ea typeface="微软雅黑" panose="020B0503020204020204" charset="-122"/>
              </a:rPr>
              <a:t>佛拉格纳尔（</a:t>
            </a:r>
            <a:r>
              <a:rPr lang="en-US" altLang="zh-CN" sz="1050" dirty="0" smtClean="0">
                <a:solidFill>
                  <a:schemeClr val="bg1"/>
                </a:solidFill>
                <a:latin typeface="微软雅黑" panose="020B0503020204020204" charset="-122"/>
                <a:ea typeface="微软雅黑" panose="020B0503020204020204" charset="-122"/>
              </a:rPr>
              <a:t>1732-1806</a:t>
            </a:r>
            <a:r>
              <a:rPr lang="zh-CN" altLang="en-US" sz="1050" dirty="0" smtClean="0">
                <a:solidFill>
                  <a:schemeClr val="bg1"/>
                </a:solidFill>
                <a:latin typeface="微软雅黑" panose="020B0503020204020204" charset="-122"/>
                <a:ea typeface="微软雅黑" panose="020B0503020204020204" charset="-122"/>
              </a:rPr>
              <a:t>）</a:t>
            </a:r>
            <a:endParaRPr lang="zh-CN" altLang="en-US" sz="1050" dirty="0">
              <a:solidFill>
                <a:schemeClr val="bg1"/>
              </a:solidFill>
              <a:latin typeface="微软雅黑" panose="020B0503020204020204" charset="-122"/>
              <a:ea typeface="微软雅黑" panose="020B0503020204020204" charset="-122"/>
            </a:endParaRPr>
          </a:p>
        </p:txBody>
      </p:sp>
      <p:sp>
        <p:nvSpPr>
          <p:cNvPr id="7" name="TextBox 6"/>
          <p:cNvSpPr txBox="1"/>
          <p:nvPr/>
        </p:nvSpPr>
        <p:spPr>
          <a:xfrm>
            <a:off x="7392144" y="5273293"/>
            <a:ext cx="1861820" cy="252730"/>
          </a:xfrm>
          <a:prstGeom prst="rect">
            <a:avLst/>
          </a:prstGeom>
          <a:noFill/>
        </p:spPr>
        <p:txBody>
          <a:bodyPr wrap="none" rtlCol="0">
            <a:spAutoFit/>
          </a:bodyPr>
          <a:lstStyle/>
          <a:p>
            <a:r>
              <a:rPr lang="zh-CN" altLang="en-US" sz="1050" dirty="0" smtClean="0">
                <a:solidFill>
                  <a:schemeClr val="bg1"/>
                </a:solidFill>
                <a:latin typeface="微软雅黑" panose="020B0503020204020204" charset="-122"/>
                <a:ea typeface="微软雅黑" panose="020B0503020204020204" charset="-122"/>
              </a:rPr>
              <a:t>爱情之泉  伦敦华莱士美术馆</a:t>
            </a:r>
            <a:endParaRPr lang="zh-CN" altLang="en-US" sz="105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096000" y="1268760"/>
            <a:ext cx="3322452" cy="4107321"/>
          </a:xfrm>
          <a:prstGeom prst="rect">
            <a:avLst/>
          </a:prstGeom>
        </p:spPr>
      </p:pic>
      <p:pic>
        <p:nvPicPr>
          <p:cNvPr id="7" name="内容占位符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01634" y="1268760"/>
            <a:ext cx="3205134" cy="4107321"/>
          </a:xfrm>
        </p:spPr>
      </p:pic>
      <p:sp>
        <p:nvSpPr>
          <p:cNvPr id="8" name="TextBox 7"/>
          <p:cNvSpPr txBox="1"/>
          <p:nvPr/>
        </p:nvSpPr>
        <p:spPr>
          <a:xfrm>
            <a:off x="3881754" y="5427222"/>
            <a:ext cx="204724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秋千  </a:t>
            </a:r>
            <a:r>
              <a:rPr lang="en-US" altLang="zh-CN" sz="1050" dirty="0" smtClean="0">
                <a:latin typeface="微软雅黑" panose="020B0503020204020204" charset="-122"/>
                <a:ea typeface="微软雅黑" panose="020B0503020204020204" charset="-122"/>
              </a:rPr>
              <a:t>83*86  </a:t>
            </a:r>
            <a:r>
              <a:rPr lang="zh-CN" altLang="en-US" sz="1050" dirty="0" smtClean="0">
                <a:latin typeface="微软雅黑" panose="020B0503020204020204" charset="-122"/>
                <a:ea typeface="微软雅黑" panose="020B0503020204020204" charset="-122"/>
              </a:rPr>
              <a:t>伦敦华莱士美术馆</a:t>
            </a:r>
            <a:endParaRPr lang="zh-CN" altLang="en-US" sz="1050" dirty="0">
              <a:latin typeface="微软雅黑" panose="020B0503020204020204" charset="-122"/>
              <a:ea typeface="微软雅黑" panose="020B0503020204020204" charset="-122"/>
            </a:endParaRPr>
          </a:p>
        </p:txBody>
      </p:sp>
      <p:sp>
        <p:nvSpPr>
          <p:cNvPr id="9" name="TextBox 8"/>
          <p:cNvSpPr txBox="1"/>
          <p:nvPr/>
        </p:nvSpPr>
        <p:spPr>
          <a:xfrm>
            <a:off x="7123635" y="5427221"/>
            <a:ext cx="231394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读书少女  </a:t>
            </a:r>
            <a:r>
              <a:rPr lang="en-US" altLang="zh-CN" sz="1050" dirty="0" smtClean="0">
                <a:latin typeface="微软雅黑" panose="020B0503020204020204" charset="-122"/>
                <a:ea typeface="微软雅黑" panose="020B0503020204020204" charset="-122"/>
              </a:rPr>
              <a:t>81*65  </a:t>
            </a:r>
            <a:r>
              <a:rPr lang="zh-CN" altLang="en-US" sz="1050" dirty="0" smtClean="0">
                <a:latin typeface="微软雅黑" panose="020B0503020204020204" charset="-122"/>
                <a:ea typeface="微软雅黑" panose="020B0503020204020204" charset="-122"/>
              </a:rPr>
              <a:t>华盛顿国立美术馆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528286" y="1106742"/>
            <a:ext cx="4850498" cy="3736679"/>
          </a:xfrm>
          <a:prstGeom prst="rect">
            <a:avLst/>
          </a:prstGeom>
        </p:spPr>
      </p:pic>
      <p:pic>
        <p:nvPicPr>
          <p:cNvPr id="7" name="内容占位符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0730" y="2617414"/>
            <a:ext cx="2630099" cy="3394472"/>
          </a:xfrm>
        </p:spPr>
      </p:pic>
      <p:sp>
        <p:nvSpPr>
          <p:cNvPr id="8" name="TextBox 7"/>
          <p:cNvSpPr txBox="1"/>
          <p:nvPr/>
        </p:nvSpPr>
        <p:spPr>
          <a:xfrm>
            <a:off x="4994600" y="5481228"/>
            <a:ext cx="2130425"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雅克</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路易</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达维特（</a:t>
            </a:r>
            <a:r>
              <a:rPr lang="en-US" altLang="zh-CN" sz="1050" dirty="0" smtClean="0">
                <a:latin typeface="微软雅黑" panose="020B0503020204020204" charset="-122"/>
                <a:ea typeface="微软雅黑" panose="020B0503020204020204" charset="-122"/>
              </a:rPr>
              <a:t>1748-1825</a:t>
            </a:r>
            <a:r>
              <a:rPr lang="zh-CN" altLang="en-US" sz="1050" dirty="0" smtClean="0">
                <a:latin typeface="微软雅黑" panose="020B0503020204020204" charset="-122"/>
                <a:ea typeface="微软雅黑" panose="020B0503020204020204" charset="-122"/>
              </a:rPr>
              <a:t>）</a:t>
            </a:r>
            <a:endParaRPr lang="zh-CN" altLang="en-US" sz="1050" dirty="0">
              <a:latin typeface="微软雅黑" panose="020B0503020204020204" charset="-122"/>
              <a:ea typeface="微软雅黑" panose="020B0503020204020204" charset="-122"/>
            </a:endParaRPr>
          </a:p>
        </p:txBody>
      </p:sp>
      <p:sp>
        <p:nvSpPr>
          <p:cNvPr id="9" name="TextBox 8"/>
          <p:cNvSpPr txBox="1"/>
          <p:nvPr/>
        </p:nvSpPr>
        <p:spPr>
          <a:xfrm>
            <a:off x="6928352" y="4893127"/>
            <a:ext cx="247015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荷拉斯三兄弟的盟誓  </a:t>
            </a:r>
            <a:r>
              <a:rPr lang="en-US" altLang="zh-CN" sz="1050" dirty="0" smtClean="0">
                <a:latin typeface="微软雅黑" panose="020B0503020204020204" charset="-122"/>
                <a:ea typeface="微软雅黑" panose="020B0503020204020204" charset="-122"/>
              </a:rPr>
              <a:t>330*425  </a:t>
            </a:r>
            <a:r>
              <a:rPr lang="zh-CN" altLang="en-US" sz="1050" dirty="0" smtClean="0">
                <a:latin typeface="微软雅黑" panose="020B0503020204020204" charset="-122"/>
                <a:ea typeface="微软雅黑" panose="020B0503020204020204" charset="-122"/>
              </a:rPr>
              <a:t>卢浮宫</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19536" y="404664"/>
            <a:ext cx="8229600" cy="5328592"/>
          </a:xfrm>
        </p:spPr>
        <p:txBody>
          <a:bodyPr>
            <a:normAutofit/>
          </a:bodyPr>
          <a:lstStyle/>
          <a:p>
            <a:pPr>
              <a:lnSpc>
                <a:spcPct val="170000"/>
              </a:lnSpc>
            </a:pPr>
            <a:endParaRPr lang="en-US" altLang="zh-CN" sz="2000" dirty="0" smtClean="0">
              <a:latin typeface="微软雅黑" panose="020B0503020204020204" charset="-122"/>
              <a:ea typeface="微软雅黑" panose="020B0503020204020204" charset="-122"/>
            </a:endParaRPr>
          </a:p>
          <a:p>
            <a:pPr>
              <a:lnSpc>
                <a:spcPct val="170000"/>
              </a:lnSpc>
            </a:pPr>
            <a:r>
              <a:rPr lang="zh-CN" altLang="en-US" sz="2000" dirty="0" smtClean="0">
                <a:latin typeface="微软雅黑" panose="020B0503020204020204" charset="-122"/>
                <a:ea typeface="微软雅黑" panose="020B0503020204020204" charset="-122"/>
              </a:rPr>
              <a:t>意大利：商路转移，城市萎缩，宗教矛盾尖锐，流行“样式主义”风格。追求形象多彩多姿，甚至矫揉做作，以加强艺术造型的装饰效果，贵族追捧的巴洛克艺术盛行。</a:t>
            </a:r>
            <a:endParaRPr lang="en-US" altLang="zh-CN" sz="2000" dirty="0" smtClean="0">
              <a:latin typeface="微软雅黑" panose="020B0503020204020204" charset="-122"/>
              <a:ea typeface="微软雅黑" panose="020B0503020204020204" charset="-122"/>
            </a:endParaRPr>
          </a:p>
          <a:p>
            <a:pPr>
              <a:lnSpc>
                <a:spcPct val="170000"/>
              </a:lnSpc>
            </a:pPr>
            <a:endParaRPr lang="en-US" altLang="zh-CN" sz="2000" dirty="0">
              <a:latin typeface="微软雅黑" panose="020B0503020204020204" charset="-122"/>
              <a:ea typeface="微软雅黑" panose="020B0503020204020204" charset="-122"/>
            </a:endParaRPr>
          </a:p>
          <a:p>
            <a:pPr>
              <a:lnSpc>
                <a:spcPct val="170000"/>
              </a:lnSpc>
            </a:pPr>
            <a:r>
              <a:rPr lang="zh-CN" altLang="en-US" sz="2000" dirty="0" smtClean="0">
                <a:latin typeface="微软雅黑" panose="020B0503020204020204" charset="-122"/>
                <a:ea typeface="微软雅黑" panose="020B0503020204020204" charset="-122"/>
              </a:rPr>
              <a:t>巴洛克</a:t>
            </a:r>
            <a:r>
              <a:rPr lang="en-US" altLang="zh-CN" sz="2000" dirty="0" smtClean="0">
                <a:latin typeface="微软雅黑" panose="020B0503020204020204" charset="-122"/>
                <a:ea typeface="微软雅黑" panose="020B0503020204020204" charset="-122"/>
              </a:rPr>
              <a:t>—</a:t>
            </a:r>
            <a:r>
              <a:rPr lang="zh-CN" altLang="en-US" sz="2000" dirty="0" smtClean="0">
                <a:latin typeface="微软雅黑" panose="020B0503020204020204" charset="-122"/>
                <a:ea typeface="微软雅黑" panose="020B0503020204020204" charset="-122"/>
              </a:rPr>
              <a:t>奇特</a:t>
            </a:r>
            <a:r>
              <a:rPr lang="zh-CN" altLang="en-US" sz="2000" dirty="0">
                <a:latin typeface="微软雅黑" panose="020B0503020204020204" charset="-122"/>
                <a:ea typeface="微软雅黑" panose="020B0503020204020204" charset="-122"/>
              </a:rPr>
              <a:t>，古怪，</a:t>
            </a:r>
            <a:r>
              <a:rPr lang="zh-CN" altLang="en-US" sz="2000" dirty="0" smtClean="0">
                <a:latin typeface="微软雅黑" panose="020B0503020204020204" charset="-122"/>
                <a:ea typeface="微软雅黑" panose="020B0503020204020204" charset="-122"/>
              </a:rPr>
              <a:t>变形，打破对称的构图，不断运动的曲线，冲突矛盾的光影。</a:t>
            </a:r>
            <a:endParaRPr lang="en-US" altLang="zh-CN" sz="2000" dirty="0" smtClean="0">
              <a:latin typeface="微软雅黑" panose="020B0503020204020204" charset="-122"/>
              <a:ea typeface="微软雅黑" panose="020B0503020204020204" charset="-122"/>
            </a:endParaRPr>
          </a:p>
          <a:p>
            <a:pPr>
              <a:lnSpc>
                <a:spcPct val="170000"/>
              </a:lnSpc>
            </a:pPr>
            <a:endParaRPr lang="zh-CN" altLang="en-US" sz="20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937086" y="854771"/>
            <a:ext cx="3860993" cy="5145980"/>
          </a:xfrm>
        </p:spPr>
      </p:pic>
      <p:sp>
        <p:nvSpPr>
          <p:cNvPr id="5" name="TextBox 4"/>
          <p:cNvSpPr txBox="1"/>
          <p:nvPr/>
        </p:nvSpPr>
        <p:spPr>
          <a:xfrm>
            <a:off x="6928352" y="4893127"/>
            <a:ext cx="247015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马拉之死  </a:t>
            </a:r>
            <a:r>
              <a:rPr lang="en-US" altLang="zh-CN" sz="1050" dirty="0" smtClean="0">
                <a:latin typeface="微软雅黑" panose="020B0503020204020204" charset="-122"/>
                <a:ea typeface="微软雅黑" panose="020B0503020204020204" charset="-122"/>
              </a:rPr>
              <a:t>162*125  </a:t>
            </a:r>
            <a:r>
              <a:rPr lang="zh-CN" altLang="en-US" sz="1050" dirty="0" smtClean="0">
                <a:latin typeface="微软雅黑" panose="020B0503020204020204" charset="-122"/>
                <a:ea typeface="微软雅黑" panose="020B0503020204020204" charset="-122"/>
              </a:rPr>
              <a:t>比利时皇家美术馆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01634" y="1322766"/>
            <a:ext cx="3294366" cy="4002502"/>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0006" y="1322766"/>
            <a:ext cx="2970330" cy="4021827"/>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696593" y="1160748"/>
            <a:ext cx="6828407" cy="3996444"/>
          </a:xfrm>
        </p:spPr>
      </p:pic>
      <p:sp>
        <p:nvSpPr>
          <p:cNvPr id="5" name="TextBox 4"/>
          <p:cNvSpPr txBox="1"/>
          <p:nvPr/>
        </p:nvSpPr>
        <p:spPr>
          <a:xfrm>
            <a:off x="6928351" y="5211198"/>
            <a:ext cx="247015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拿破仑一世加冕典礼  </a:t>
            </a:r>
            <a:r>
              <a:rPr lang="en-US" altLang="zh-CN" sz="1050" dirty="0" smtClean="0">
                <a:latin typeface="微软雅黑" panose="020B0503020204020204" charset="-122"/>
                <a:ea typeface="微软雅黑" panose="020B0503020204020204" charset="-122"/>
              </a:rPr>
              <a:t>610*931  </a:t>
            </a:r>
            <a:r>
              <a:rPr lang="zh-CN" altLang="en-US" sz="1050" dirty="0" smtClean="0">
                <a:latin typeface="微软雅黑" panose="020B0503020204020204" charset="-122"/>
                <a:ea typeface="微软雅黑" panose="020B0503020204020204" charset="-122"/>
              </a:rPr>
              <a:t>卢浮宫</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5"/>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723291" y="1214754"/>
            <a:ext cx="6779928" cy="3834426"/>
          </a:xfrm>
        </p:spPr>
      </p:pic>
      <p:sp>
        <p:nvSpPr>
          <p:cNvPr id="7" name="TextBox 6"/>
          <p:cNvSpPr txBox="1"/>
          <p:nvPr/>
        </p:nvSpPr>
        <p:spPr>
          <a:xfrm>
            <a:off x="7662174" y="5095781"/>
            <a:ext cx="174879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授旗式    </a:t>
            </a:r>
            <a:r>
              <a:rPr lang="en-US" altLang="zh-CN" sz="1050" dirty="0" smtClean="0">
                <a:latin typeface="微软雅黑" panose="020B0503020204020204" charset="-122"/>
                <a:ea typeface="微软雅黑" panose="020B0503020204020204" charset="-122"/>
              </a:rPr>
              <a:t>610*931  </a:t>
            </a:r>
            <a:r>
              <a:rPr lang="zh-CN" altLang="en-US" sz="1050" dirty="0" smtClean="0">
                <a:latin typeface="微软雅黑" panose="020B0503020204020204" charset="-122"/>
                <a:ea typeface="微软雅黑" panose="020B0503020204020204" charset="-122"/>
              </a:rPr>
              <a:t>卢浮宫</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5825970" y="1052929"/>
            <a:ext cx="3407603" cy="4749348"/>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9646" y="998729"/>
            <a:ext cx="2706224" cy="4803548"/>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01634" y="998730"/>
            <a:ext cx="3079653" cy="4860540"/>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3982" y="998730"/>
            <a:ext cx="3320127" cy="3921900"/>
          </a:xfrm>
          <a:prstGeom prst="rect">
            <a:avLst/>
          </a:prstGeom>
        </p:spPr>
      </p:pic>
      <p:sp>
        <p:nvSpPr>
          <p:cNvPr id="6" name="TextBox 5"/>
          <p:cNvSpPr txBox="1"/>
          <p:nvPr/>
        </p:nvSpPr>
        <p:spPr>
          <a:xfrm>
            <a:off x="6041994" y="5442031"/>
            <a:ext cx="1548765"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拿破仑</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波拿巴将军肖像</a:t>
            </a:r>
            <a:endParaRPr lang="zh-CN" altLang="en-US" sz="1050" dirty="0">
              <a:latin typeface="微软雅黑" panose="020B0503020204020204" charset="-122"/>
              <a:ea typeface="微软雅黑" panose="020B0503020204020204" charset="-122"/>
            </a:endParaRPr>
          </a:p>
        </p:txBody>
      </p:sp>
      <p:sp>
        <p:nvSpPr>
          <p:cNvPr id="7" name="TextBox 6"/>
          <p:cNvSpPr txBox="1"/>
          <p:nvPr/>
        </p:nvSpPr>
        <p:spPr>
          <a:xfrm>
            <a:off x="7230126" y="4995174"/>
            <a:ext cx="212471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拿破仑翻越阿尔卑斯山  </a:t>
            </a:r>
            <a:r>
              <a:rPr lang="en-US" altLang="zh-CN" sz="1050" dirty="0" smtClean="0">
                <a:latin typeface="微软雅黑" panose="020B0503020204020204" charset="-122"/>
                <a:ea typeface="微软雅黑" panose="020B0503020204020204" charset="-122"/>
              </a:rPr>
              <a:t>261*221</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5"/>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801634" y="944724"/>
            <a:ext cx="3672408" cy="4992571"/>
          </a:xfrm>
        </p:spPr>
      </p:pic>
      <p:sp>
        <p:nvSpPr>
          <p:cNvPr id="7" name="矩形 6"/>
          <p:cNvSpPr/>
          <p:nvPr/>
        </p:nvSpPr>
        <p:spPr>
          <a:xfrm>
            <a:off x="6528048" y="5211198"/>
            <a:ext cx="2446020" cy="252730"/>
          </a:xfrm>
          <a:prstGeom prst="rect">
            <a:avLst/>
          </a:prstGeom>
        </p:spPr>
        <p:txBody>
          <a:bodyPr wrap="none">
            <a:spAutoFit/>
          </a:bodyPr>
          <a:lstStyle/>
          <a:p>
            <a:r>
              <a:rPr lang="zh-CN" altLang="en-US" sz="1050" dirty="0">
                <a:latin typeface="微软雅黑" panose="020B0503020204020204" charset="-122"/>
                <a:ea typeface="微软雅黑" panose="020B0503020204020204" charset="-122"/>
              </a:rPr>
              <a:t>安托万</a:t>
            </a:r>
            <a:r>
              <a:rPr lang="en-US" altLang="zh-CN" sz="1050" dirty="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洛朗</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拉瓦锡和</a:t>
            </a:r>
            <a:r>
              <a:rPr lang="zh-CN" altLang="en-US" sz="1050" dirty="0">
                <a:latin typeface="微软雅黑" panose="020B0503020204020204" charset="-122"/>
                <a:ea typeface="微软雅黑" panose="020B0503020204020204" charset="-122"/>
              </a:rPr>
              <a:t>玛丽</a:t>
            </a:r>
            <a:r>
              <a:rPr lang="en-US" altLang="zh-CN" sz="1050" dirty="0">
                <a:latin typeface="微软雅黑" panose="020B0503020204020204" charset="-122"/>
                <a:ea typeface="微软雅黑" panose="020B0503020204020204" charset="-122"/>
              </a:rPr>
              <a:t>·</a:t>
            </a:r>
            <a:r>
              <a:rPr lang="zh-CN" altLang="en-US" sz="1050" dirty="0">
                <a:latin typeface="微软雅黑" panose="020B0503020204020204" charset="-122"/>
                <a:ea typeface="微软雅黑" panose="020B0503020204020204" charset="-122"/>
              </a:rPr>
              <a:t>安妮</a:t>
            </a:r>
            <a:r>
              <a:rPr lang="en-US" altLang="zh-CN" sz="1050" dirty="0">
                <a:latin typeface="微软雅黑" panose="020B0503020204020204" charset="-122"/>
                <a:ea typeface="微软雅黑" panose="020B0503020204020204" charset="-122"/>
              </a:rPr>
              <a:t>·</a:t>
            </a:r>
            <a:r>
              <a:rPr lang="zh-CN" altLang="en-US" sz="1050" dirty="0">
                <a:latin typeface="微软雅黑" panose="020B0503020204020204" charset="-122"/>
                <a:ea typeface="微软雅黑" panose="020B0503020204020204" charset="-122"/>
              </a:rPr>
              <a:t>拉瓦锡</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55640" y="944724"/>
            <a:ext cx="6588732" cy="4436414"/>
          </a:xfrm>
        </p:spPr>
      </p:pic>
      <p:sp>
        <p:nvSpPr>
          <p:cNvPr id="5" name="矩形 4"/>
          <p:cNvSpPr/>
          <p:nvPr/>
        </p:nvSpPr>
        <p:spPr>
          <a:xfrm>
            <a:off x="6798078" y="5442031"/>
            <a:ext cx="2336800" cy="252730"/>
          </a:xfrm>
          <a:prstGeom prst="rect">
            <a:avLst/>
          </a:prstGeom>
        </p:spPr>
        <p:txBody>
          <a:bodyPr wrap="none">
            <a:spAutoFit/>
          </a:bodyPr>
          <a:lstStyle/>
          <a:p>
            <a:r>
              <a:rPr lang="zh-CN" altLang="en-US" sz="1050" dirty="0" smtClean="0">
                <a:latin typeface="微软雅黑" panose="020B0503020204020204" charset="-122"/>
                <a:ea typeface="微软雅黑" panose="020B0503020204020204" charset="-122"/>
              </a:rPr>
              <a:t>雷卡米艾夫人肖像  </a:t>
            </a:r>
            <a:r>
              <a:rPr lang="en-US" altLang="zh-CN" sz="1050" dirty="0" smtClean="0">
                <a:latin typeface="微软雅黑" panose="020B0503020204020204" charset="-122"/>
                <a:ea typeface="微软雅黑" panose="020B0503020204020204" charset="-122"/>
              </a:rPr>
              <a:t>173*243  </a:t>
            </a:r>
            <a:r>
              <a:rPr lang="zh-CN" altLang="en-US" sz="1050" dirty="0" smtClean="0">
                <a:latin typeface="微软雅黑" panose="020B0503020204020204" charset="-122"/>
                <a:ea typeface="微软雅黑" panose="020B0503020204020204" charset="-122"/>
              </a:rPr>
              <a:t>卢浮宫</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5"/>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3164939" y="1430778"/>
            <a:ext cx="2700300" cy="4009946"/>
          </a:xfrm>
        </p:spPr>
      </p:pic>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1994" y="1414229"/>
            <a:ext cx="3182159" cy="3995892"/>
          </a:xfrm>
          <a:prstGeom prst="rect">
            <a:avLst/>
          </a:prstGeom>
        </p:spPr>
      </p:pic>
      <p:sp>
        <p:nvSpPr>
          <p:cNvPr id="8" name="TextBox 7"/>
          <p:cNvSpPr txBox="1"/>
          <p:nvPr/>
        </p:nvSpPr>
        <p:spPr>
          <a:xfrm>
            <a:off x="3179676" y="998730"/>
            <a:ext cx="3954780" cy="852805"/>
          </a:xfrm>
          <a:prstGeom prst="rect">
            <a:avLst/>
          </a:prstGeom>
          <a:noFill/>
        </p:spPr>
        <p:txBody>
          <a:bodyPr wrap="none" rtlCol="0">
            <a:spAutoFit/>
          </a:bodyPr>
          <a:lstStyle/>
          <a:p>
            <a:r>
              <a:rPr lang="zh-CN" altLang="en-US" sz="4950" b="1" dirty="0" smtClean="0">
                <a:solidFill>
                  <a:schemeClr val="accent6">
                    <a:lumMod val="75000"/>
                  </a:schemeClr>
                </a:solidFill>
                <a:latin typeface="微软雅黑" panose="020B0503020204020204" charset="-122"/>
                <a:ea typeface="微软雅黑" panose="020B0503020204020204" charset="-122"/>
              </a:rPr>
              <a:t>达维特的学生</a:t>
            </a:r>
            <a:endParaRPr lang="zh-CN" altLang="en-US" sz="4950" b="1" dirty="0">
              <a:solidFill>
                <a:schemeClr val="accent6">
                  <a:lumMod val="75000"/>
                </a:schemeClr>
              </a:solidFill>
              <a:latin typeface="微软雅黑" panose="020B0503020204020204" charset="-122"/>
              <a:ea typeface="微软雅黑" panose="020B0503020204020204" charset="-122"/>
            </a:endParaRPr>
          </a:p>
        </p:txBody>
      </p:sp>
      <p:sp>
        <p:nvSpPr>
          <p:cNvPr id="9" name="矩形 8"/>
          <p:cNvSpPr/>
          <p:nvPr/>
        </p:nvSpPr>
        <p:spPr>
          <a:xfrm>
            <a:off x="3503712" y="5481228"/>
            <a:ext cx="2379980" cy="252730"/>
          </a:xfrm>
          <a:prstGeom prst="rect">
            <a:avLst/>
          </a:prstGeom>
        </p:spPr>
        <p:txBody>
          <a:bodyPr wrap="none">
            <a:spAutoFit/>
          </a:bodyPr>
          <a:lstStyle/>
          <a:p>
            <a:r>
              <a:rPr lang="zh-CN" altLang="en-US" sz="1050" dirty="0" smtClean="0">
                <a:latin typeface="微软雅黑" panose="020B0503020204020204" charset="-122"/>
                <a:ea typeface="微软雅黑" panose="020B0503020204020204" charset="-122"/>
              </a:rPr>
              <a:t>雷卡米艾夫人肖像  热拉尔   私人收藏</a:t>
            </a:r>
            <a:endParaRPr lang="zh-CN" altLang="en-US" sz="1050" dirty="0">
              <a:latin typeface="微软雅黑" panose="020B0503020204020204" charset="-122"/>
              <a:ea typeface="微软雅黑" panose="020B0503020204020204" charset="-122"/>
            </a:endParaRPr>
          </a:p>
        </p:txBody>
      </p:sp>
      <p:sp>
        <p:nvSpPr>
          <p:cNvPr id="10" name="矩形 9"/>
          <p:cNvSpPr/>
          <p:nvPr/>
        </p:nvSpPr>
        <p:spPr>
          <a:xfrm>
            <a:off x="6464744" y="5474873"/>
            <a:ext cx="2777490" cy="252730"/>
          </a:xfrm>
          <a:prstGeom prst="rect">
            <a:avLst/>
          </a:prstGeom>
        </p:spPr>
        <p:txBody>
          <a:bodyPr wrap="none">
            <a:spAutoFit/>
          </a:bodyPr>
          <a:lstStyle/>
          <a:p>
            <a:r>
              <a:rPr lang="zh-CN" altLang="en-US" sz="1050" dirty="0" smtClean="0">
                <a:latin typeface="微软雅黑" panose="020B0503020204020204" charset="-122"/>
                <a:ea typeface="微软雅黑" panose="020B0503020204020204" charset="-122"/>
              </a:rPr>
              <a:t>拿破仑在阿尔柯桥上   格罗    </a:t>
            </a:r>
            <a:r>
              <a:rPr lang="en-US" altLang="zh-CN" sz="1050" dirty="0" smtClean="0">
                <a:latin typeface="微软雅黑" panose="020B0503020204020204" charset="-122"/>
                <a:ea typeface="微软雅黑" panose="020B0503020204020204" charset="-122"/>
              </a:rPr>
              <a:t>73*59  </a:t>
            </a:r>
            <a:r>
              <a:rPr lang="zh-CN" altLang="en-US" sz="1050" dirty="0" smtClean="0">
                <a:latin typeface="微软雅黑" panose="020B0503020204020204" charset="-122"/>
                <a:ea typeface="微软雅黑" panose="020B0503020204020204" charset="-122"/>
              </a:rPr>
              <a:t>卢浮宫</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17658" y="1970839"/>
            <a:ext cx="6172200" cy="2700300"/>
          </a:xfrm>
        </p:spPr>
        <p:txBody>
          <a:bodyPr>
            <a:normAutofit/>
          </a:bodyPr>
          <a:lstStyle/>
          <a:p>
            <a:pPr>
              <a:lnSpc>
                <a:spcPct val="150000"/>
              </a:lnSpc>
            </a:pPr>
            <a:r>
              <a:rPr lang="zh-CN" altLang="en-US" sz="1800" dirty="0" smtClean="0">
                <a:latin typeface="微软雅黑" panose="020B0503020204020204" charset="-122"/>
                <a:ea typeface="微软雅黑" panose="020B0503020204020204" charset="-122"/>
              </a:rPr>
              <a:t>英国：完成资产阶级革命，工业革命的浪潮，经济比较发达，但由于清教徒运动的影响，加上原来的美术基础比较薄弱，英国绘画处于一个成长的阶段，各种绘画形式纷纷出现，表现了当时英国社会的面貌与风尚。</a:t>
            </a:r>
            <a:endParaRPr lang="zh-CN" altLang="en-US" sz="1800" dirty="0">
              <a:latin typeface="微软雅黑" panose="020B0503020204020204" charset="-122"/>
              <a:ea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631504" y="260648"/>
            <a:ext cx="8894436" cy="5616624"/>
          </a:xfrm>
        </p:spPr>
      </p:pic>
      <p:sp>
        <p:nvSpPr>
          <p:cNvPr id="5" name="TextBox 4"/>
          <p:cNvSpPr txBox="1"/>
          <p:nvPr/>
        </p:nvSpPr>
        <p:spPr>
          <a:xfrm>
            <a:off x="2135560" y="476672"/>
            <a:ext cx="6050280" cy="1106805"/>
          </a:xfrm>
          <a:prstGeom prst="rect">
            <a:avLst/>
          </a:prstGeom>
          <a:noFill/>
        </p:spPr>
        <p:txBody>
          <a:bodyPr wrap="none" rtlCol="0">
            <a:spAutoFit/>
          </a:bodyPr>
          <a:lstStyle/>
          <a:p>
            <a:r>
              <a:rPr lang="zh-CN" altLang="en-US" sz="6600" b="1" dirty="0">
                <a:solidFill>
                  <a:schemeClr val="accent6">
                    <a:lumMod val="75000"/>
                  </a:schemeClr>
                </a:solidFill>
                <a:latin typeface="微软雅黑" panose="020B0503020204020204" charset="-122"/>
                <a:ea typeface="微软雅黑" panose="020B0503020204020204" charset="-122"/>
              </a:rPr>
              <a:t>巴洛克艺术之父</a:t>
            </a:r>
            <a:endParaRPr lang="zh-CN" altLang="en-US" sz="6600" b="1" dirty="0">
              <a:solidFill>
                <a:schemeClr val="accent6">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3472" y="1377771"/>
            <a:ext cx="4752528" cy="5515021"/>
          </a:xfrm>
          <a:prstGeom prst="rect">
            <a:avLst/>
          </a:prstGeom>
        </p:spPr>
      </p:pic>
      <p:sp>
        <p:nvSpPr>
          <p:cNvPr id="7" name="TextBox 6"/>
          <p:cNvSpPr txBox="1"/>
          <p:nvPr/>
        </p:nvSpPr>
        <p:spPr>
          <a:xfrm>
            <a:off x="7376888" y="5976686"/>
            <a:ext cx="2926080" cy="368300"/>
          </a:xfrm>
          <a:prstGeom prst="rect">
            <a:avLst/>
          </a:prstGeom>
          <a:noFill/>
        </p:spPr>
        <p:txBody>
          <a:bodyPr wrap="none" rtlCol="0">
            <a:spAutoFit/>
          </a:bodyPr>
          <a:lstStyle/>
          <a:p>
            <a:r>
              <a:rPr lang="zh-CN" altLang="en-US" dirty="0" smtClean="0">
                <a:latin typeface="微软雅黑" panose="020B0503020204020204" charset="-122"/>
                <a:ea typeface="微软雅黑" panose="020B0503020204020204" charset="-122"/>
              </a:rPr>
              <a:t>圣彼得大教堂前广场及柱廊</a:t>
            </a:r>
            <a:endParaRPr lang="zh-CN" altLang="en-US" dirty="0">
              <a:latin typeface="微软雅黑" panose="020B0503020204020204" charset="-122"/>
              <a:ea typeface="微软雅黑" panose="020B0503020204020204" charset="-122"/>
            </a:endParaRPr>
          </a:p>
        </p:txBody>
      </p:sp>
      <p:sp>
        <p:nvSpPr>
          <p:cNvPr id="8" name="TextBox 7"/>
          <p:cNvSpPr txBox="1"/>
          <p:nvPr/>
        </p:nvSpPr>
        <p:spPr>
          <a:xfrm>
            <a:off x="3647728" y="1555950"/>
            <a:ext cx="7193915" cy="583565"/>
          </a:xfrm>
          <a:prstGeom prst="rect">
            <a:avLst/>
          </a:prstGeom>
          <a:noFill/>
        </p:spPr>
        <p:txBody>
          <a:bodyPr wrap="none" rtlCol="0">
            <a:spAutoFit/>
          </a:bodyPr>
          <a:lstStyle/>
          <a:p>
            <a:r>
              <a:rPr lang="zh-CN" altLang="en-US" sz="3200" b="1" dirty="0" smtClean="0">
                <a:solidFill>
                  <a:schemeClr val="bg1"/>
                </a:solidFill>
                <a:latin typeface="微软雅黑" panose="020B0503020204020204" charset="-122"/>
                <a:ea typeface="微软雅黑" panose="020B0503020204020204" charset="-122"/>
              </a:rPr>
              <a:t>乔凡尼</a:t>
            </a:r>
            <a:r>
              <a:rPr lang="en-US" altLang="zh-CN" sz="3200" b="1" dirty="0" smtClean="0">
                <a:solidFill>
                  <a:schemeClr val="bg1"/>
                </a:solidFill>
                <a:latin typeface="微软雅黑" panose="020B0503020204020204" charset="-122"/>
                <a:ea typeface="微软雅黑" panose="020B0503020204020204" charset="-122"/>
              </a:rPr>
              <a:t>·</a:t>
            </a:r>
            <a:r>
              <a:rPr lang="zh-CN" altLang="en-US" sz="3200" b="1" dirty="0" smtClean="0">
                <a:solidFill>
                  <a:schemeClr val="bg1"/>
                </a:solidFill>
                <a:latin typeface="微软雅黑" panose="020B0503020204020204" charset="-122"/>
                <a:ea typeface="微软雅黑" panose="020B0503020204020204" charset="-122"/>
              </a:rPr>
              <a:t>洛伦佐</a:t>
            </a:r>
            <a:r>
              <a:rPr lang="en-US" altLang="zh-CN" sz="3200" b="1" dirty="0" smtClean="0">
                <a:solidFill>
                  <a:schemeClr val="bg1"/>
                </a:solidFill>
                <a:latin typeface="微软雅黑" panose="020B0503020204020204" charset="-122"/>
                <a:ea typeface="微软雅黑" panose="020B0503020204020204" charset="-122"/>
              </a:rPr>
              <a:t>·</a:t>
            </a:r>
            <a:r>
              <a:rPr lang="zh-CN" altLang="en-US" sz="3200" b="1" dirty="0" smtClean="0">
                <a:solidFill>
                  <a:schemeClr val="bg1"/>
                </a:solidFill>
                <a:latin typeface="微软雅黑" panose="020B0503020204020204" charset="-122"/>
                <a:ea typeface="微软雅黑" panose="020B0503020204020204" charset="-122"/>
              </a:rPr>
              <a:t>贝尼尼（</a:t>
            </a:r>
            <a:r>
              <a:rPr lang="en-US" altLang="zh-CN" sz="3200" b="1" dirty="0" smtClean="0">
                <a:solidFill>
                  <a:schemeClr val="bg1"/>
                </a:solidFill>
                <a:latin typeface="微软雅黑" panose="020B0503020204020204" charset="-122"/>
                <a:ea typeface="微软雅黑" panose="020B0503020204020204" charset="-122"/>
              </a:rPr>
              <a:t>1598-1680</a:t>
            </a:r>
            <a:r>
              <a:rPr lang="zh-CN" altLang="en-US" sz="3200" b="1" dirty="0" smtClean="0">
                <a:solidFill>
                  <a:schemeClr val="bg1"/>
                </a:solidFill>
                <a:latin typeface="微软雅黑" panose="020B0503020204020204" charset="-122"/>
                <a:ea typeface="微软雅黑" panose="020B0503020204020204" charset="-122"/>
              </a:rPr>
              <a:t>）</a:t>
            </a:r>
            <a:endParaRPr lang="zh-CN" altLang="en-US" sz="3200" b="1" dirty="0">
              <a:solidFill>
                <a:schemeClr val="bg1"/>
              </a:solidFill>
              <a:latin typeface="微软雅黑" panose="020B0503020204020204" charset="-122"/>
              <a:ea typeface="微软雅黑" panose="020B0503020204020204" charset="-122"/>
            </a:endParaRPr>
          </a:p>
        </p:txBody>
      </p:sp>
      <p:sp>
        <p:nvSpPr>
          <p:cNvPr id="3" name="TextBox 2"/>
          <p:cNvSpPr txBox="1"/>
          <p:nvPr/>
        </p:nvSpPr>
        <p:spPr>
          <a:xfrm>
            <a:off x="5663952" y="4653136"/>
            <a:ext cx="4851400" cy="1198880"/>
          </a:xfrm>
          <a:prstGeom prst="rect">
            <a:avLst/>
          </a:prstGeom>
          <a:noFill/>
        </p:spPr>
        <p:txBody>
          <a:bodyPr wrap="none" rtlCol="0">
            <a:spAutoFit/>
          </a:bodyPr>
          <a:lstStyle/>
          <a:p>
            <a:r>
              <a:rPr lang="en-US" altLang="zh-CN" sz="7200" b="1" dirty="0" smtClean="0">
                <a:solidFill>
                  <a:srgbClr val="7030A0"/>
                </a:solidFill>
                <a:latin typeface="微软雅黑" panose="020B0503020204020204" charset="-122"/>
                <a:ea typeface="微软雅黑" panose="020B0503020204020204" charset="-122"/>
              </a:rPr>
              <a:t>BAROQUE</a:t>
            </a:r>
            <a:endParaRPr lang="zh-CN" altLang="en-US" sz="7200" b="1" dirty="0">
              <a:solidFill>
                <a:srgbClr val="7030A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909646" y="988767"/>
            <a:ext cx="4158462" cy="4925666"/>
          </a:xfrm>
        </p:spPr>
      </p:pic>
      <p:sp>
        <p:nvSpPr>
          <p:cNvPr id="5" name="矩形 4"/>
          <p:cNvSpPr/>
          <p:nvPr/>
        </p:nvSpPr>
        <p:spPr>
          <a:xfrm>
            <a:off x="7151150" y="4779149"/>
            <a:ext cx="1383030" cy="1060450"/>
          </a:xfrm>
          <a:prstGeom prst="rect">
            <a:avLst/>
          </a:prstGeom>
        </p:spPr>
        <p:txBody>
          <a:bodyPr wrap="none">
            <a:spAutoFit/>
          </a:bodyPr>
          <a:lstStyle/>
          <a:p>
            <a:pPr>
              <a:lnSpc>
                <a:spcPct val="150000"/>
              </a:lnSpc>
            </a:pPr>
            <a:r>
              <a:rPr lang="zh-CN" altLang="en-US" sz="1050" dirty="0" smtClean="0">
                <a:latin typeface="微软雅黑" panose="020B0503020204020204" charset="-122"/>
                <a:ea typeface="微软雅黑" panose="020B0503020204020204" charset="-122"/>
              </a:rPr>
              <a:t>牛顿肖像</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格佛雷</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内勒</a:t>
            </a:r>
            <a:endParaRPr lang="en-US" altLang="zh-CN" sz="1050" dirty="0" smtClean="0">
              <a:latin typeface="微软雅黑" panose="020B0503020204020204" charset="-122"/>
              <a:ea typeface="微软雅黑" panose="020B0503020204020204" charset="-122"/>
            </a:endParaRPr>
          </a:p>
          <a:p>
            <a:pPr>
              <a:lnSpc>
                <a:spcPct val="150000"/>
              </a:lnSpc>
            </a:pPr>
            <a:r>
              <a:rPr lang="en-US" altLang="zh-CN" sz="1050" dirty="0" smtClean="0">
                <a:latin typeface="微软雅黑" panose="020B0503020204020204" charset="-122"/>
                <a:ea typeface="微软雅黑" panose="020B0503020204020204" charset="-122"/>
              </a:rPr>
              <a:t>76*63</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a:latin typeface="微软雅黑" panose="020B0503020204020204" charset="-122"/>
                <a:ea typeface="微软雅黑" panose="020B0503020204020204" charset="-122"/>
              </a:rPr>
              <a:t>伦敦国立肖像美术馆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5"/>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3071664" y="944724"/>
            <a:ext cx="5940660" cy="4446213"/>
          </a:xfrm>
        </p:spPr>
      </p:pic>
      <p:sp>
        <p:nvSpPr>
          <p:cNvPr id="7" name="矩形 6"/>
          <p:cNvSpPr/>
          <p:nvPr/>
        </p:nvSpPr>
        <p:spPr>
          <a:xfrm>
            <a:off x="5879976" y="5433077"/>
            <a:ext cx="3091815" cy="252730"/>
          </a:xfrm>
          <a:prstGeom prst="rect">
            <a:avLst/>
          </a:prstGeom>
        </p:spPr>
        <p:txBody>
          <a:bodyPr wrap="none">
            <a:spAutoFit/>
          </a:bodyPr>
          <a:lstStyle/>
          <a:p>
            <a:r>
              <a:rPr lang="zh-CN" altLang="en-US" sz="1050" dirty="0" smtClean="0">
                <a:latin typeface="微软雅黑" panose="020B0503020204020204" charset="-122"/>
                <a:ea typeface="微软雅黑" panose="020B0503020204020204" charset="-122"/>
              </a:rPr>
              <a:t>时髦的婚姻  威廉</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霍加斯  </a:t>
            </a:r>
            <a:r>
              <a:rPr lang="en-US" altLang="zh-CN" sz="1050" dirty="0" smtClean="0">
                <a:latin typeface="微软雅黑" panose="020B0503020204020204" charset="-122"/>
                <a:ea typeface="微软雅黑" panose="020B0503020204020204" charset="-122"/>
              </a:rPr>
              <a:t>69*89  </a:t>
            </a:r>
            <a:r>
              <a:rPr lang="zh-CN" altLang="en-US" sz="1050" dirty="0" smtClean="0">
                <a:latin typeface="微软雅黑" panose="020B0503020204020204" charset="-122"/>
                <a:ea typeface="微软雅黑" panose="020B0503020204020204" charset="-122"/>
              </a:rPr>
              <a:t>伦敦国立美术馆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909646" y="932342"/>
            <a:ext cx="4050450" cy="4979186"/>
          </a:xfrm>
        </p:spPr>
      </p:pic>
      <p:sp>
        <p:nvSpPr>
          <p:cNvPr id="5" name="矩形 4"/>
          <p:cNvSpPr/>
          <p:nvPr/>
        </p:nvSpPr>
        <p:spPr>
          <a:xfrm>
            <a:off x="7014102" y="4887162"/>
            <a:ext cx="1116330" cy="1060450"/>
          </a:xfrm>
          <a:prstGeom prst="rect">
            <a:avLst/>
          </a:prstGeom>
        </p:spPr>
        <p:txBody>
          <a:bodyPr wrap="none">
            <a:spAutoFit/>
          </a:bodyPr>
          <a:lstStyle/>
          <a:p>
            <a:pPr>
              <a:lnSpc>
                <a:spcPct val="150000"/>
              </a:lnSpc>
            </a:pPr>
            <a:r>
              <a:rPr lang="zh-CN" altLang="en-US" sz="1050" dirty="0" smtClean="0">
                <a:latin typeface="微软雅黑" panose="020B0503020204020204" charset="-122"/>
                <a:ea typeface="微软雅黑" panose="020B0503020204020204" charset="-122"/>
              </a:rPr>
              <a:t>卖虾姑娘</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威廉</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霍加斯  </a:t>
            </a:r>
            <a:endParaRPr lang="en-US" altLang="zh-CN" sz="1050" dirty="0" smtClean="0">
              <a:latin typeface="微软雅黑" panose="020B0503020204020204" charset="-122"/>
              <a:ea typeface="微软雅黑" panose="020B0503020204020204" charset="-122"/>
            </a:endParaRPr>
          </a:p>
          <a:p>
            <a:pPr>
              <a:lnSpc>
                <a:spcPct val="150000"/>
              </a:lnSpc>
            </a:pPr>
            <a:r>
              <a:rPr lang="en-US" altLang="zh-CN" sz="1050" dirty="0" smtClean="0">
                <a:latin typeface="微软雅黑" panose="020B0503020204020204" charset="-122"/>
                <a:ea typeface="微软雅黑" panose="020B0503020204020204" charset="-122"/>
              </a:rPr>
              <a:t>63*50</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伦敦国立美术馆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01634" y="1430778"/>
            <a:ext cx="6655874" cy="4104456"/>
          </a:xfrm>
        </p:spPr>
      </p:pic>
      <p:sp>
        <p:nvSpPr>
          <p:cNvPr id="5" name="矩形 4"/>
          <p:cNvSpPr/>
          <p:nvPr/>
        </p:nvSpPr>
        <p:spPr>
          <a:xfrm>
            <a:off x="5609946" y="5577386"/>
            <a:ext cx="3836670" cy="252730"/>
          </a:xfrm>
          <a:prstGeom prst="rect">
            <a:avLst/>
          </a:prstGeom>
        </p:spPr>
        <p:txBody>
          <a:bodyPr wrap="none">
            <a:spAutoFit/>
          </a:bodyPr>
          <a:lstStyle/>
          <a:p>
            <a:r>
              <a:rPr lang="zh-CN" altLang="en-US" sz="1050" dirty="0" smtClean="0">
                <a:latin typeface="微软雅黑" panose="020B0503020204020204" charset="-122"/>
                <a:ea typeface="微软雅黑" panose="020B0503020204020204" charset="-122"/>
              </a:rPr>
              <a:t>罗伯特</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安德鲁斯公爵夫妇  庚斯博罗  </a:t>
            </a:r>
            <a:r>
              <a:rPr lang="en-US" altLang="zh-CN" sz="1050" dirty="0" smtClean="0">
                <a:latin typeface="微软雅黑" panose="020B0503020204020204" charset="-122"/>
                <a:ea typeface="微软雅黑" panose="020B0503020204020204" charset="-122"/>
              </a:rPr>
              <a:t>70*120  </a:t>
            </a:r>
            <a:r>
              <a:rPr lang="zh-CN" altLang="en-US" sz="1050" dirty="0" smtClean="0">
                <a:latin typeface="微软雅黑" panose="020B0503020204020204" charset="-122"/>
                <a:ea typeface="微软雅黑" panose="020B0503020204020204" charset="-122"/>
              </a:rPr>
              <a:t>伦敦国立美术馆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04012" y="1106742"/>
            <a:ext cx="2933431" cy="4345145"/>
          </a:xfrm>
          <a:prstGeom prst="rect">
            <a:avLst/>
          </a:prstGeom>
        </p:spPr>
      </p:pic>
      <p:pic>
        <p:nvPicPr>
          <p:cNvPr id="7" name="内容占位符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01634" y="1106742"/>
            <a:ext cx="3294366" cy="4360191"/>
          </a:xfrm>
        </p:spPr>
      </p:pic>
      <p:sp>
        <p:nvSpPr>
          <p:cNvPr id="8" name="矩形 7"/>
          <p:cNvSpPr/>
          <p:nvPr/>
        </p:nvSpPr>
        <p:spPr>
          <a:xfrm>
            <a:off x="6712419" y="5489063"/>
            <a:ext cx="2470150" cy="252730"/>
          </a:xfrm>
          <a:prstGeom prst="rect">
            <a:avLst/>
          </a:prstGeom>
        </p:spPr>
        <p:txBody>
          <a:bodyPr wrap="none">
            <a:spAutoFit/>
          </a:bodyPr>
          <a:lstStyle/>
          <a:p>
            <a:r>
              <a:rPr lang="zh-CN" altLang="en-US" sz="1050" dirty="0" smtClean="0">
                <a:latin typeface="微软雅黑" panose="020B0503020204020204" charset="-122"/>
                <a:ea typeface="微软雅黑" panose="020B0503020204020204" charset="-122"/>
              </a:rPr>
              <a:t>蓝衣少年  </a:t>
            </a:r>
            <a:r>
              <a:rPr lang="en-US" altLang="zh-CN" sz="1050" dirty="0" smtClean="0">
                <a:latin typeface="微软雅黑" panose="020B0503020204020204" charset="-122"/>
                <a:ea typeface="微软雅黑" panose="020B0503020204020204" charset="-122"/>
              </a:rPr>
              <a:t>178*123  </a:t>
            </a:r>
            <a:r>
              <a:rPr lang="zh-CN" altLang="en-US" sz="1050" dirty="0" smtClean="0">
                <a:latin typeface="微软雅黑" panose="020B0503020204020204" charset="-122"/>
                <a:ea typeface="微软雅黑" panose="020B0503020204020204" charset="-122"/>
              </a:rPr>
              <a:t>美国亨廷顿美术馆</a:t>
            </a:r>
            <a:endParaRPr lang="zh-CN" altLang="en-US" sz="1050" dirty="0">
              <a:latin typeface="微软雅黑" panose="020B0503020204020204" charset="-122"/>
              <a:ea typeface="微软雅黑" panose="020B0503020204020204" charset="-122"/>
            </a:endParaRPr>
          </a:p>
        </p:txBody>
      </p:sp>
      <p:sp>
        <p:nvSpPr>
          <p:cNvPr id="9" name="矩形 8"/>
          <p:cNvSpPr/>
          <p:nvPr/>
        </p:nvSpPr>
        <p:spPr>
          <a:xfrm>
            <a:off x="3881754" y="5489063"/>
            <a:ext cx="2219325" cy="252730"/>
          </a:xfrm>
          <a:prstGeom prst="rect">
            <a:avLst/>
          </a:prstGeom>
        </p:spPr>
        <p:txBody>
          <a:bodyPr wrap="none">
            <a:spAutoFit/>
          </a:bodyPr>
          <a:lstStyle/>
          <a:p>
            <a:r>
              <a:rPr lang="zh-CN" altLang="en-US" sz="1050" dirty="0" smtClean="0">
                <a:latin typeface="微软雅黑" panose="020B0503020204020204" charset="-122"/>
                <a:ea typeface="微软雅黑" panose="020B0503020204020204" charset="-122"/>
              </a:rPr>
              <a:t>西顿夫人 </a:t>
            </a:r>
            <a:r>
              <a:rPr lang="en-US" altLang="zh-CN" sz="1050" dirty="0" smtClean="0">
                <a:latin typeface="微软雅黑" panose="020B0503020204020204" charset="-122"/>
                <a:ea typeface="微软雅黑" panose="020B0503020204020204" charset="-122"/>
              </a:rPr>
              <a:t>126*99  </a:t>
            </a:r>
            <a:r>
              <a:rPr lang="zh-CN" altLang="en-US" sz="1050" dirty="0" smtClean="0">
                <a:latin typeface="微软雅黑" panose="020B0503020204020204" charset="-122"/>
                <a:ea typeface="微软雅黑" panose="020B0503020204020204" charset="-122"/>
              </a:rPr>
              <a:t>伦敦国立美术馆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3179676" y="890718"/>
            <a:ext cx="5724636" cy="4298681"/>
          </a:xfrm>
        </p:spPr>
      </p:pic>
      <p:sp>
        <p:nvSpPr>
          <p:cNvPr id="5" name="矩形 4"/>
          <p:cNvSpPr/>
          <p:nvPr/>
        </p:nvSpPr>
        <p:spPr>
          <a:xfrm>
            <a:off x="5825970" y="5265204"/>
            <a:ext cx="3114675" cy="252730"/>
          </a:xfrm>
          <a:prstGeom prst="rect">
            <a:avLst/>
          </a:prstGeom>
        </p:spPr>
        <p:txBody>
          <a:bodyPr wrap="none">
            <a:spAutoFit/>
          </a:bodyPr>
          <a:lstStyle/>
          <a:p>
            <a:r>
              <a:rPr lang="zh-CN" altLang="en-US" sz="1050" dirty="0" smtClean="0">
                <a:latin typeface="微软雅黑" panose="020B0503020204020204" charset="-122"/>
                <a:ea typeface="微软雅黑" panose="020B0503020204020204" charset="-122"/>
              </a:rPr>
              <a:t>气泵实验室  约瑟夫</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赖特  </a:t>
            </a:r>
            <a:r>
              <a:rPr lang="en-US" altLang="zh-CN" sz="1050" dirty="0" smtClean="0">
                <a:latin typeface="微软雅黑" panose="020B0503020204020204" charset="-122"/>
                <a:ea typeface="微软雅黑" panose="020B0503020204020204" charset="-122"/>
              </a:rPr>
              <a:t>183*244  </a:t>
            </a:r>
            <a:r>
              <a:rPr lang="zh-CN" altLang="en-US" sz="1050" dirty="0" smtClean="0">
                <a:latin typeface="微软雅黑" panose="020B0503020204020204" charset="-122"/>
                <a:ea typeface="微软雅黑" panose="020B0503020204020204" charset="-122"/>
              </a:rPr>
              <a:t>伦敦泰特画廊</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989766" y="2564904"/>
            <a:ext cx="4428492" cy="723528"/>
          </a:xfrm>
        </p:spPr>
        <p:txBody>
          <a:bodyPr>
            <a:noAutofit/>
          </a:bodyPr>
          <a:lstStyle/>
          <a:p>
            <a:pPr>
              <a:lnSpc>
                <a:spcPct val="170000"/>
              </a:lnSpc>
            </a:pPr>
            <a:r>
              <a:rPr lang="zh-CN" altLang="en-US" sz="1800" b="1" dirty="0" smtClean="0">
                <a:solidFill>
                  <a:srgbClr val="7030A0"/>
                </a:solidFill>
                <a:latin typeface="微软雅黑" panose="020B0503020204020204" charset="-122"/>
                <a:ea typeface="微软雅黑" panose="020B0503020204020204" charset="-122"/>
              </a:rPr>
              <a:t>艺术的和声合唱，承前启后的时代</a:t>
            </a:r>
            <a:endParaRPr lang="zh-CN" altLang="en-US" sz="1800" b="1" dirty="0">
              <a:solidFill>
                <a:srgbClr val="7030A0"/>
              </a:solidFill>
              <a:latin typeface="微软雅黑" panose="020B0503020204020204" charset="-122"/>
              <a:ea typeface="微软雅黑" panose="020B0503020204020204"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524000" y="0"/>
            <a:ext cx="9144000" cy="6857999"/>
          </a:xfrm>
          <a:prstGeom prst="rect">
            <a:avLst/>
          </a:prstGeom>
        </p:spPr>
      </p:pic>
      <p:sp>
        <p:nvSpPr>
          <p:cNvPr id="17" name="矩形 16"/>
          <p:cNvSpPr/>
          <p:nvPr/>
        </p:nvSpPr>
        <p:spPr>
          <a:xfrm>
            <a:off x="5219072" y="3645024"/>
            <a:ext cx="5397500" cy="1568450"/>
          </a:xfrm>
          <a:prstGeom prst="rect">
            <a:avLst/>
          </a:prstGeom>
        </p:spPr>
        <p:txBody>
          <a:bodyPr wrap="none">
            <a:spAutoFit/>
          </a:bodyPr>
          <a:lstStyle/>
          <a:p>
            <a:r>
              <a:rPr lang="en-US" altLang="zh-CN" sz="9600" dirty="0" smtClean="0">
                <a:solidFill>
                  <a:schemeClr val="accent5">
                    <a:lumMod val="75000"/>
                  </a:schemeClr>
                </a:solidFill>
                <a:latin typeface="Mongolian Baiti" panose="03000500000000000000" pitchFamily="66" charset="0"/>
                <a:cs typeface="Mongolian Baiti" panose="03000500000000000000" pitchFamily="66" charset="0"/>
              </a:rPr>
              <a:t>Sensibility</a:t>
            </a:r>
            <a:endParaRPr lang="zh-CN" altLang="en-US" sz="9600" dirty="0">
              <a:solidFill>
                <a:schemeClr val="accent5">
                  <a:lumMod val="75000"/>
                </a:schemeClr>
              </a:solidFill>
              <a:latin typeface="Mongolian Baiti" panose="03000500000000000000" pitchFamily="66" charset="0"/>
              <a:cs typeface="Mongolian Baiti" panose="03000500000000000000" pitchFamily="66" charset="0"/>
            </a:endParaRPr>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480" y="0"/>
            <a:ext cx="4428598" cy="6858000"/>
          </a:xfrm>
          <a:prstGeom prst="rect">
            <a:avLst/>
          </a:prstGeom>
        </p:spPr>
      </p:pic>
      <p:sp>
        <p:nvSpPr>
          <p:cNvPr id="15" name="矩形 14"/>
          <p:cNvSpPr/>
          <p:nvPr/>
        </p:nvSpPr>
        <p:spPr>
          <a:xfrm>
            <a:off x="4410776" y="2492896"/>
            <a:ext cx="4584700" cy="3046095"/>
          </a:xfrm>
          <a:prstGeom prst="rect">
            <a:avLst/>
          </a:prstGeom>
        </p:spPr>
        <p:txBody>
          <a:bodyPr wrap="none">
            <a:spAutoFit/>
          </a:bodyPr>
          <a:lstStyle/>
          <a:p>
            <a:r>
              <a:rPr lang="en-US" altLang="zh-CN" sz="9600" dirty="0" smtClean="0">
                <a:solidFill>
                  <a:schemeClr val="accent5">
                    <a:lumMod val="75000"/>
                  </a:schemeClr>
                </a:solidFill>
                <a:latin typeface="Mongolian Baiti" panose="03000500000000000000" pitchFamily="66" charset="0"/>
                <a:cs typeface="Mongolian Baiti" panose="03000500000000000000" pitchFamily="66" charset="0"/>
              </a:rPr>
              <a:t>Sense &amp; </a:t>
            </a:r>
            <a:endParaRPr lang="en-US" altLang="zh-CN" sz="9600" dirty="0" smtClean="0">
              <a:solidFill>
                <a:schemeClr val="accent5">
                  <a:lumMod val="75000"/>
                </a:schemeClr>
              </a:solidFill>
              <a:latin typeface="Mongolian Baiti" panose="03000500000000000000" pitchFamily="66" charset="0"/>
              <a:cs typeface="Mongolian Baiti" panose="03000500000000000000" pitchFamily="66" charset="0"/>
            </a:endParaRPr>
          </a:p>
          <a:p>
            <a:r>
              <a:rPr lang="en-US" altLang="zh-CN" sz="9600" dirty="0">
                <a:solidFill>
                  <a:schemeClr val="accent5">
                    <a:lumMod val="75000"/>
                  </a:schemeClr>
                </a:solidFill>
                <a:latin typeface="Mongolian Baiti" panose="03000500000000000000" pitchFamily="66" charset="0"/>
                <a:cs typeface="Mongolian Baiti" panose="03000500000000000000" pitchFamily="66" charset="0"/>
              </a:rPr>
              <a:t> </a:t>
            </a:r>
            <a:r>
              <a:rPr lang="en-US" altLang="zh-CN" sz="9600" dirty="0" smtClean="0">
                <a:solidFill>
                  <a:schemeClr val="accent5">
                    <a:lumMod val="75000"/>
                  </a:schemeClr>
                </a:solidFill>
                <a:latin typeface="Mongolian Baiti" panose="03000500000000000000" pitchFamily="66" charset="0"/>
                <a:cs typeface="Mongolian Baiti" panose="03000500000000000000" pitchFamily="66" charset="0"/>
              </a:rPr>
              <a:t>  </a:t>
            </a:r>
            <a:endParaRPr lang="zh-CN" altLang="en-US" sz="9600" dirty="0">
              <a:solidFill>
                <a:schemeClr val="accent5">
                  <a:lumMod val="75000"/>
                </a:schemeClr>
              </a:solidFill>
              <a:latin typeface="Mongolian Baiti" panose="03000500000000000000" pitchFamily="66" charset="0"/>
              <a:cs typeface="Mongolian Baiti" panose="03000500000000000000" pitchFamily="66" charset="0"/>
            </a:endParaRPr>
          </a:p>
        </p:txBody>
      </p:sp>
      <p:sp>
        <p:nvSpPr>
          <p:cNvPr id="2" name="标题 1"/>
          <p:cNvSpPr>
            <a:spLocks noGrp="1"/>
          </p:cNvSpPr>
          <p:nvPr>
            <p:ph type="ctrTitle"/>
          </p:nvPr>
        </p:nvSpPr>
        <p:spPr>
          <a:xfrm>
            <a:off x="4054061" y="404664"/>
            <a:ext cx="6591059" cy="1470025"/>
          </a:xfrm>
        </p:spPr>
        <p:txBody>
          <a:bodyPr>
            <a:normAutofit fontScale="90000"/>
          </a:bodyPr>
          <a:lstStyle/>
          <a:p>
            <a:r>
              <a:rPr lang="zh-CN" altLang="en-US" b="1" dirty="0" smtClean="0">
                <a:solidFill>
                  <a:schemeClr val="accent6">
                    <a:lumMod val="50000"/>
                  </a:schemeClr>
                </a:solidFill>
                <a:latin typeface="微软雅黑" panose="020B0503020204020204" charset="-122"/>
                <a:ea typeface="微软雅黑" panose="020B0503020204020204" charset="-122"/>
              </a:rPr>
              <a:t> 维多利亚时代</a:t>
            </a:r>
            <a:br>
              <a:rPr lang="en-US" altLang="zh-CN" b="1" dirty="0" smtClean="0">
                <a:solidFill>
                  <a:schemeClr val="accent6">
                    <a:lumMod val="50000"/>
                  </a:schemeClr>
                </a:solidFill>
                <a:latin typeface="微软雅黑" panose="020B0503020204020204" charset="-122"/>
                <a:ea typeface="微软雅黑" panose="020B0503020204020204" charset="-122"/>
              </a:rPr>
            </a:br>
            <a:r>
              <a:rPr lang="zh-CN" altLang="en-US" b="1" dirty="0" smtClean="0">
                <a:solidFill>
                  <a:schemeClr val="accent2">
                    <a:lumMod val="75000"/>
                  </a:schemeClr>
                </a:solidFill>
                <a:latin typeface="微软雅黑" panose="020B0503020204020204" charset="-122"/>
                <a:ea typeface="微软雅黑" panose="020B0503020204020204" charset="-122"/>
              </a:rPr>
              <a:t>理智与情感</a:t>
            </a:r>
            <a:endParaRPr lang="zh-CN" altLang="en-US" b="1" dirty="0" smtClean="0">
              <a:solidFill>
                <a:schemeClr val="accent2">
                  <a:lumMod val="75000"/>
                </a:schemeClr>
              </a:solidFill>
              <a:latin typeface="微软雅黑" panose="020B0503020204020204" charset="-122"/>
              <a:ea typeface="微软雅黑" panose="020B0503020204020204" charset="-122"/>
            </a:endParaRPr>
          </a:p>
        </p:txBody>
      </p:sp>
      <p:sp>
        <p:nvSpPr>
          <p:cNvPr id="18" name="矩形 17"/>
          <p:cNvSpPr/>
          <p:nvPr/>
        </p:nvSpPr>
        <p:spPr>
          <a:xfrm>
            <a:off x="6888088" y="2060847"/>
            <a:ext cx="3512185" cy="1322070"/>
          </a:xfrm>
          <a:prstGeom prst="rect">
            <a:avLst/>
          </a:prstGeom>
        </p:spPr>
        <p:txBody>
          <a:bodyPr wrap="none">
            <a:spAutoFit/>
          </a:bodyPr>
          <a:lstStyle/>
          <a:p>
            <a:r>
              <a:rPr lang="en-US" altLang="zh-CN" sz="8000" dirty="0" smtClean="0">
                <a:solidFill>
                  <a:srgbClr val="7030A0"/>
                </a:solidFill>
                <a:latin typeface="Mongolian Baiti" panose="03000500000000000000" pitchFamily="66" charset="0"/>
                <a:cs typeface="Mongolian Baiti" panose="03000500000000000000" pitchFamily="66" charset="0"/>
              </a:rPr>
              <a:t>Victoria</a:t>
            </a:r>
            <a:endParaRPr lang="zh-CN" altLang="en-US" sz="8000" dirty="0">
              <a:solidFill>
                <a:srgbClr val="7030A0"/>
              </a:solidFill>
              <a:latin typeface="Mongolian Baiti" panose="03000500000000000000" pitchFamily="66" charset="0"/>
              <a:cs typeface="Mongolian Baiti" panose="03000500000000000000" pitchFamily="66"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524000" y="0"/>
            <a:ext cx="9144000" cy="6858000"/>
          </a:xfrm>
        </p:spPr>
      </p:pic>
      <p:sp>
        <p:nvSpPr>
          <p:cNvPr id="5" name="TextBox 4"/>
          <p:cNvSpPr txBox="1"/>
          <p:nvPr/>
        </p:nvSpPr>
        <p:spPr>
          <a:xfrm>
            <a:off x="6528485" y="764704"/>
            <a:ext cx="3888432" cy="4939030"/>
          </a:xfrm>
          <a:prstGeom prst="rect">
            <a:avLst/>
          </a:prstGeom>
          <a:noFill/>
        </p:spPr>
        <p:txBody>
          <a:bodyPr wrap="square" rtlCol="0">
            <a:spAutoFit/>
          </a:bodyPr>
          <a:lstStyle/>
          <a:p>
            <a:pPr>
              <a:lnSpc>
                <a:spcPct val="150000"/>
              </a:lnSpc>
            </a:pPr>
            <a:r>
              <a:rPr lang="zh-CN" altLang="en-US" sz="4000" dirty="0" smtClean="0">
                <a:solidFill>
                  <a:schemeClr val="accent5">
                    <a:lumMod val="40000"/>
                    <a:lumOff val="60000"/>
                  </a:schemeClr>
                </a:solidFill>
                <a:latin typeface="微软雅黑" panose="020B0503020204020204" charset="-122"/>
                <a:ea typeface="微软雅黑" panose="020B0503020204020204" charset="-122"/>
              </a:rPr>
              <a:t>维多利亚女王</a:t>
            </a:r>
            <a:endParaRPr lang="en-US" altLang="zh-CN" sz="4000" dirty="0" smtClean="0">
              <a:solidFill>
                <a:schemeClr val="accent5">
                  <a:lumMod val="40000"/>
                  <a:lumOff val="60000"/>
                </a:schemeClr>
              </a:solidFill>
              <a:latin typeface="微软雅黑" panose="020B0503020204020204" charset="-122"/>
              <a:ea typeface="微软雅黑" panose="020B0503020204020204" charset="-122"/>
            </a:endParaRPr>
          </a:p>
          <a:p>
            <a:pPr>
              <a:lnSpc>
                <a:spcPct val="150000"/>
              </a:lnSpc>
            </a:pPr>
            <a:r>
              <a:rPr lang="en-US" altLang="zh-CN" sz="4000" dirty="0" smtClean="0">
                <a:solidFill>
                  <a:schemeClr val="bg1">
                    <a:lumMod val="95000"/>
                  </a:schemeClr>
                </a:solidFill>
                <a:latin typeface="Mongolian Baiti" panose="03000500000000000000" pitchFamily="66" charset="0"/>
                <a:ea typeface="微软雅黑" panose="020B0503020204020204" charset="-122"/>
                <a:cs typeface="Mongolian Baiti" panose="03000500000000000000" pitchFamily="66" charset="0"/>
              </a:rPr>
              <a:t>Alexandrina Victoria</a:t>
            </a:r>
            <a:endParaRPr lang="en-US" altLang="zh-CN" sz="4000" dirty="0" smtClean="0">
              <a:solidFill>
                <a:schemeClr val="bg1">
                  <a:lumMod val="95000"/>
                </a:schemeClr>
              </a:solidFill>
              <a:latin typeface="Mongolian Baiti" panose="03000500000000000000" pitchFamily="66" charset="0"/>
              <a:ea typeface="微软雅黑" panose="020B0503020204020204" charset="-122"/>
              <a:cs typeface="Mongolian Baiti" panose="03000500000000000000" pitchFamily="66" charset="0"/>
            </a:endParaRPr>
          </a:p>
          <a:p>
            <a:pPr>
              <a:lnSpc>
                <a:spcPct val="150000"/>
              </a:lnSpc>
            </a:pPr>
            <a:r>
              <a:rPr lang="en-US" altLang="zh-CN" dirty="0" smtClean="0">
                <a:solidFill>
                  <a:schemeClr val="accent5">
                    <a:lumMod val="40000"/>
                    <a:lumOff val="60000"/>
                  </a:schemeClr>
                </a:solidFill>
                <a:latin typeface="微软雅黑" panose="020B0503020204020204" charset="-122"/>
                <a:ea typeface="微软雅黑" panose="020B0503020204020204" charset="-122"/>
              </a:rPr>
              <a:t>1819</a:t>
            </a:r>
            <a:r>
              <a:rPr lang="zh-CN" altLang="en-US" dirty="0" smtClean="0">
                <a:solidFill>
                  <a:schemeClr val="accent5">
                    <a:lumMod val="40000"/>
                    <a:lumOff val="60000"/>
                  </a:schemeClr>
                </a:solidFill>
                <a:latin typeface="微软雅黑" panose="020B0503020204020204" charset="-122"/>
                <a:ea typeface="微软雅黑" panose="020B0503020204020204" charset="-122"/>
              </a:rPr>
              <a:t>年</a:t>
            </a:r>
            <a:r>
              <a:rPr lang="en-US" altLang="zh-CN" dirty="0" smtClean="0">
                <a:solidFill>
                  <a:schemeClr val="accent5">
                    <a:lumMod val="40000"/>
                    <a:lumOff val="60000"/>
                  </a:schemeClr>
                </a:solidFill>
                <a:latin typeface="微软雅黑" panose="020B0503020204020204" charset="-122"/>
                <a:ea typeface="微软雅黑" panose="020B0503020204020204" charset="-122"/>
              </a:rPr>
              <a:t>5</a:t>
            </a:r>
            <a:r>
              <a:rPr lang="zh-CN" altLang="en-US" dirty="0" smtClean="0">
                <a:solidFill>
                  <a:schemeClr val="accent5">
                    <a:lumMod val="40000"/>
                    <a:lumOff val="60000"/>
                  </a:schemeClr>
                </a:solidFill>
                <a:latin typeface="微软雅黑" panose="020B0503020204020204" charset="-122"/>
                <a:ea typeface="微软雅黑" panose="020B0503020204020204" charset="-122"/>
              </a:rPr>
              <a:t>月</a:t>
            </a:r>
            <a:r>
              <a:rPr lang="en-US" altLang="zh-CN" dirty="0" smtClean="0">
                <a:solidFill>
                  <a:schemeClr val="accent5">
                    <a:lumMod val="40000"/>
                    <a:lumOff val="60000"/>
                  </a:schemeClr>
                </a:solidFill>
                <a:latin typeface="微软雅黑" panose="020B0503020204020204" charset="-122"/>
                <a:ea typeface="微软雅黑" panose="020B0503020204020204" charset="-122"/>
              </a:rPr>
              <a:t>24</a:t>
            </a:r>
            <a:r>
              <a:rPr lang="zh-CN" altLang="en-US" dirty="0" smtClean="0">
                <a:solidFill>
                  <a:schemeClr val="accent5">
                    <a:lumMod val="40000"/>
                    <a:lumOff val="60000"/>
                  </a:schemeClr>
                </a:solidFill>
                <a:latin typeface="微软雅黑" panose="020B0503020204020204" charset="-122"/>
                <a:ea typeface="微软雅黑" panose="020B0503020204020204" charset="-122"/>
              </a:rPr>
              <a:t>日</a:t>
            </a:r>
            <a:r>
              <a:rPr lang="en-US" altLang="zh-CN" dirty="0" smtClean="0">
                <a:solidFill>
                  <a:schemeClr val="accent5">
                    <a:lumMod val="40000"/>
                    <a:lumOff val="60000"/>
                  </a:schemeClr>
                </a:solidFill>
                <a:latin typeface="微软雅黑" panose="020B0503020204020204" charset="-122"/>
                <a:ea typeface="微软雅黑" panose="020B0503020204020204" charset="-122"/>
              </a:rPr>
              <a:t>-1901</a:t>
            </a:r>
            <a:r>
              <a:rPr lang="zh-CN" altLang="en-US" dirty="0" smtClean="0">
                <a:solidFill>
                  <a:schemeClr val="accent5">
                    <a:lumMod val="40000"/>
                    <a:lumOff val="60000"/>
                  </a:schemeClr>
                </a:solidFill>
                <a:latin typeface="微软雅黑" panose="020B0503020204020204" charset="-122"/>
                <a:ea typeface="微软雅黑" panose="020B0503020204020204" charset="-122"/>
              </a:rPr>
              <a:t>年</a:t>
            </a:r>
            <a:r>
              <a:rPr lang="en-US" altLang="zh-CN" dirty="0" smtClean="0">
                <a:solidFill>
                  <a:schemeClr val="accent5">
                    <a:lumMod val="40000"/>
                    <a:lumOff val="60000"/>
                  </a:schemeClr>
                </a:solidFill>
                <a:latin typeface="微软雅黑" panose="020B0503020204020204" charset="-122"/>
                <a:ea typeface="微软雅黑" panose="020B0503020204020204" charset="-122"/>
              </a:rPr>
              <a:t>1</a:t>
            </a:r>
            <a:r>
              <a:rPr lang="zh-CN" altLang="en-US" dirty="0" smtClean="0">
                <a:solidFill>
                  <a:schemeClr val="accent5">
                    <a:lumMod val="40000"/>
                    <a:lumOff val="60000"/>
                  </a:schemeClr>
                </a:solidFill>
                <a:latin typeface="微软雅黑" panose="020B0503020204020204" charset="-122"/>
                <a:ea typeface="微软雅黑" panose="020B0503020204020204" charset="-122"/>
              </a:rPr>
              <a:t>月</a:t>
            </a:r>
            <a:r>
              <a:rPr lang="en-US" altLang="zh-CN" dirty="0" smtClean="0">
                <a:solidFill>
                  <a:schemeClr val="accent5">
                    <a:lumMod val="40000"/>
                    <a:lumOff val="60000"/>
                  </a:schemeClr>
                </a:solidFill>
                <a:latin typeface="微软雅黑" panose="020B0503020204020204" charset="-122"/>
                <a:ea typeface="微软雅黑" panose="020B0503020204020204" charset="-122"/>
              </a:rPr>
              <a:t>22</a:t>
            </a:r>
            <a:r>
              <a:rPr lang="zh-CN" altLang="en-US" dirty="0" smtClean="0">
                <a:solidFill>
                  <a:schemeClr val="accent5">
                    <a:lumMod val="40000"/>
                    <a:lumOff val="60000"/>
                  </a:schemeClr>
                </a:solidFill>
                <a:latin typeface="微软雅黑" panose="020B0503020204020204" charset="-122"/>
                <a:ea typeface="微软雅黑" panose="020B0503020204020204" charset="-122"/>
              </a:rPr>
              <a:t>日</a:t>
            </a:r>
            <a:endParaRPr lang="en-US" altLang="zh-CN" dirty="0" smtClean="0">
              <a:solidFill>
                <a:schemeClr val="accent5">
                  <a:lumMod val="40000"/>
                  <a:lumOff val="60000"/>
                </a:schemeClr>
              </a:solidFill>
              <a:latin typeface="微软雅黑" panose="020B0503020204020204" charset="-122"/>
              <a:ea typeface="微软雅黑" panose="020B0503020204020204" charset="-122"/>
            </a:endParaRPr>
          </a:p>
          <a:p>
            <a:pPr>
              <a:lnSpc>
                <a:spcPct val="150000"/>
              </a:lnSpc>
            </a:pPr>
            <a:r>
              <a:rPr lang="zh-CN" altLang="en-US" dirty="0" smtClean="0">
                <a:solidFill>
                  <a:schemeClr val="accent5">
                    <a:lumMod val="40000"/>
                    <a:lumOff val="60000"/>
                  </a:schemeClr>
                </a:solidFill>
                <a:latin typeface="微软雅黑" panose="020B0503020204020204" charset="-122"/>
                <a:ea typeface="微软雅黑" panose="020B0503020204020204" charset="-122"/>
              </a:rPr>
              <a:t>大不列颠及爱尔兰联合王国女王</a:t>
            </a:r>
            <a:r>
              <a:rPr lang="en-US" altLang="zh-CN" dirty="0" smtClean="0">
                <a:solidFill>
                  <a:schemeClr val="accent5">
                    <a:lumMod val="40000"/>
                    <a:lumOff val="60000"/>
                  </a:schemeClr>
                </a:solidFill>
                <a:latin typeface="微软雅黑" panose="020B0503020204020204" charset="-122"/>
                <a:ea typeface="微软雅黑" panose="020B0503020204020204" charset="-122"/>
              </a:rPr>
              <a:t>(1837</a:t>
            </a:r>
            <a:r>
              <a:rPr lang="zh-CN" altLang="en-US" dirty="0" smtClean="0">
                <a:solidFill>
                  <a:schemeClr val="accent5">
                    <a:lumMod val="40000"/>
                    <a:lumOff val="60000"/>
                  </a:schemeClr>
                </a:solidFill>
                <a:latin typeface="微软雅黑" panose="020B0503020204020204" charset="-122"/>
                <a:ea typeface="微软雅黑" panose="020B0503020204020204" charset="-122"/>
              </a:rPr>
              <a:t>年</a:t>
            </a:r>
            <a:r>
              <a:rPr lang="en-US" altLang="zh-CN" dirty="0" smtClean="0">
                <a:solidFill>
                  <a:schemeClr val="accent5">
                    <a:lumMod val="40000"/>
                    <a:lumOff val="60000"/>
                  </a:schemeClr>
                </a:solidFill>
                <a:latin typeface="微软雅黑" panose="020B0503020204020204" charset="-122"/>
                <a:ea typeface="微软雅黑" panose="020B0503020204020204" charset="-122"/>
              </a:rPr>
              <a:t>-1901</a:t>
            </a:r>
            <a:r>
              <a:rPr lang="zh-CN" altLang="en-US" dirty="0" smtClean="0">
                <a:solidFill>
                  <a:schemeClr val="accent5">
                    <a:lumMod val="40000"/>
                    <a:lumOff val="60000"/>
                  </a:schemeClr>
                </a:solidFill>
                <a:latin typeface="微软雅黑" panose="020B0503020204020204" charset="-122"/>
                <a:ea typeface="微软雅黑" panose="020B0503020204020204" charset="-122"/>
              </a:rPr>
              <a:t>年在位</a:t>
            </a:r>
            <a:r>
              <a:rPr lang="en-US" altLang="zh-CN" dirty="0" smtClean="0">
                <a:solidFill>
                  <a:schemeClr val="accent5">
                    <a:lumMod val="40000"/>
                    <a:lumOff val="60000"/>
                  </a:schemeClr>
                </a:solidFill>
                <a:latin typeface="微软雅黑" panose="020B0503020204020204" charset="-122"/>
                <a:ea typeface="微软雅黑" panose="020B0503020204020204" charset="-122"/>
              </a:rPr>
              <a:t>)</a:t>
            </a:r>
            <a:endParaRPr lang="en-US" altLang="zh-CN" dirty="0" smtClean="0">
              <a:solidFill>
                <a:schemeClr val="accent5">
                  <a:lumMod val="40000"/>
                  <a:lumOff val="60000"/>
                </a:schemeClr>
              </a:solidFill>
              <a:latin typeface="微软雅黑" panose="020B0503020204020204" charset="-122"/>
              <a:ea typeface="微软雅黑" panose="020B0503020204020204" charset="-122"/>
            </a:endParaRPr>
          </a:p>
          <a:p>
            <a:pPr>
              <a:lnSpc>
                <a:spcPct val="150000"/>
              </a:lnSpc>
            </a:pPr>
            <a:r>
              <a:rPr lang="zh-CN" altLang="en-US" dirty="0" smtClean="0">
                <a:solidFill>
                  <a:schemeClr val="accent5">
                    <a:lumMod val="40000"/>
                    <a:lumOff val="60000"/>
                  </a:schemeClr>
                </a:solidFill>
                <a:latin typeface="微软雅黑" panose="020B0503020204020204" charset="-122"/>
                <a:ea typeface="微软雅黑" panose="020B0503020204020204" charset="-122"/>
              </a:rPr>
              <a:t>印度女皇</a:t>
            </a:r>
            <a:endParaRPr lang="en-US" altLang="zh-CN" dirty="0" smtClean="0">
              <a:solidFill>
                <a:schemeClr val="accent5">
                  <a:lumMod val="40000"/>
                  <a:lumOff val="60000"/>
                </a:schemeClr>
              </a:solidFill>
              <a:latin typeface="微软雅黑" panose="020B0503020204020204" charset="-122"/>
              <a:ea typeface="微软雅黑" panose="020B0503020204020204" charset="-122"/>
            </a:endParaRPr>
          </a:p>
          <a:p>
            <a:pPr>
              <a:lnSpc>
                <a:spcPct val="150000"/>
              </a:lnSpc>
            </a:pPr>
            <a:r>
              <a:rPr lang="en-US" altLang="zh-CN" dirty="0" smtClean="0">
                <a:solidFill>
                  <a:schemeClr val="accent5">
                    <a:lumMod val="40000"/>
                    <a:lumOff val="60000"/>
                  </a:schemeClr>
                </a:solidFill>
                <a:latin typeface="微软雅黑" panose="020B0503020204020204" charset="-122"/>
                <a:ea typeface="微软雅黑" panose="020B0503020204020204" charset="-122"/>
              </a:rPr>
              <a:t>(1876</a:t>
            </a:r>
            <a:r>
              <a:rPr lang="zh-CN" altLang="en-US" dirty="0" smtClean="0">
                <a:solidFill>
                  <a:schemeClr val="accent5">
                    <a:lumMod val="40000"/>
                    <a:lumOff val="60000"/>
                  </a:schemeClr>
                </a:solidFill>
                <a:latin typeface="微软雅黑" panose="020B0503020204020204" charset="-122"/>
                <a:ea typeface="微软雅黑" panose="020B0503020204020204" charset="-122"/>
              </a:rPr>
              <a:t>年</a:t>
            </a:r>
            <a:r>
              <a:rPr lang="en-US" altLang="zh-CN" dirty="0" smtClean="0">
                <a:solidFill>
                  <a:schemeClr val="accent5">
                    <a:lumMod val="40000"/>
                    <a:lumOff val="60000"/>
                  </a:schemeClr>
                </a:solidFill>
                <a:latin typeface="微软雅黑" panose="020B0503020204020204" charset="-122"/>
                <a:ea typeface="微软雅黑" panose="020B0503020204020204" charset="-122"/>
              </a:rPr>
              <a:t>-1901</a:t>
            </a:r>
            <a:r>
              <a:rPr lang="zh-CN" altLang="en-US" dirty="0" smtClean="0">
                <a:solidFill>
                  <a:schemeClr val="accent5">
                    <a:lumMod val="40000"/>
                    <a:lumOff val="60000"/>
                  </a:schemeClr>
                </a:solidFill>
                <a:latin typeface="微软雅黑" panose="020B0503020204020204" charset="-122"/>
                <a:ea typeface="微软雅黑" panose="020B0503020204020204" charset="-122"/>
              </a:rPr>
              <a:t>年在位</a:t>
            </a:r>
            <a:r>
              <a:rPr lang="en-US" altLang="zh-CN" dirty="0" smtClean="0">
                <a:solidFill>
                  <a:schemeClr val="accent5">
                    <a:lumMod val="40000"/>
                    <a:lumOff val="60000"/>
                  </a:schemeClr>
                </a:solidFill>
                <a:latin typeface="微软雅黑" panose="020B0503020204020204" charset="-122"/>
                <a:ea typeface="微软雅黑" panose="020B0503020204020204" charset="-122"/>
              </a:rPr>
              <a:t>)</a:t>
            </a:r>
            <a:endParaRPr lang="zh-CN" altLang="en-US" dirty="0">
              <a:solidFill>
                <a:schemeClr val="accent5">
                  <a:lumMod val="40000"/>
                  <a:lumOff val="60000"/>
                </a:schemeClr>
              </a:solidFill>
              <a:latin typeface="微软雅黑" panose="020B0503020204020204" charset="-122"/>
              <a:ea typeface="微软雅黑" panose="020B0503020204020204"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79097" y="188640"/>
            <a:ext cx="2736850" cy="368300"/>
          </a:xfrm>
          <a:prstGeom prst="rect">
            <a:avLst/>
          </a:prstGeom>
          <a:noFill/>
        </p:spPr>
        <p:txBody>
          <a:bodyPr wrap="none" rtlCol="0">
            <a:spAutoFit/>
          </a:bodyPr>
          <a:lstStyle/>
          <a:p>
            <a:r>
              <a:rPr lang="en-US" altLang="zh-CN" dirty="0" smtClean="0">
                <a:latin typeface="微软雅黑" panose="020B0503020204020204" charset="-122"/>
                <a:ea typeface="微软雅黑" panose="020B0503020204020204" charset="-122"/>
              </a:rPr>
              <a:t>17</a:t>
            </a:r>
            <a:r>
              <a:rPr lang="zh-CN" altLang="en-US" dirty="0" smtClean="0">
                <a:latin typeface="微软雅黑" panose="020B0503020204020204" charset="-122"/>
                <a:ea typeface="微软雅黑" panose="020B0503020204020204" charset="-122"/>
              </a:rPr>
              <a:t>世纪英国资产阶级革命</a:t>
            </a:r>
            <a:endParaRPr lang="zh-CN" altLang="en-US" dirty="0">
              <a:latin typeface="微软雅黑" panose="020B0503020204020204" charset="-122"/>
              <a:ea typeface="微软雅黑" panose="020B0503020204020204" charset="-122"/>
            </a:endParaRPr>
          </a:p>
        </p:txBody>
      </p:sp>
      <p:sp>
        <p:nvSpPr>
          <p:cNvPr id="5" name="TextBox 4"/>
          <p:cNvSpPr txBox="1"/>
          <p:nvPr/>
        </p:nvSpPr>
        <p:spPr>
          <a:xfrm>
            <a:off x="5177324" y="569598"/>
            <a:ext cx="1097280" cy="368300"/>
          </a:xfrm>
          <a:prstGeom prst="rect">
            <a:avLst/>
          </a:prstGeom>
          <a:noFill/>
        </p:spPr>
        <p:txBody>
          <a:bodyPr wrap="none" rtlCol="0">
            <a:spAutoFit/>
          </a:bodyPr>
          <a:lstStyle/>
          <a:p>
            <a:r>
              <a:rPr lang="zh-CN" altLang="en-US" dirty="0" smtClean="0">
                <a:latin typeface="微软雅黑" panose="020B0503020204020204" charset="-122"/>
                <a:ea typeface="微软雅黑" panose="020B0503020204020204" charset="-122"/>
              </a:rPr>
              <a:t>光荣革命</a:t>
            </a:r>
            <a:endParaRPr lang="zh-CN" altLang="en-US" dirty="0">
              <a:latin typeface="微软雅黑" panose="020B0503020204020204" charset="-122"/>
              <a:ea typeface="微软雅黑" panose="020B0503020204020204" charset="-122"/>
            </a:endParaRPr>
          </a:p>
        </p:txBody>
      </p:sp>
      <p:sp>
        <p:nvSpPr>
          <p:cNvPr id="6" name="TextBox 5"/>
          <p:cNvSpPr txBox="1"/>
          <p:nvPr/>
        </p:nvSpPr>
        <p:spPr>
          <a:xfrm>
            <a:off x="5079214" y="934863"/>
            <a:ext cx="1325880" cy="368300"/>
          </a:xfrm>
          <a:prstGeom prst="rect">
            <a:avLst/>
          </a:prstGeom>
          <a:noFill/>
        </p:spPr>
        <p:txBody>
          <a:bodyPr wrap="none" rtlCol="0">
            <a:spAutoFit/>
          </a:bodyPr>
          <a:lstStyle/>
          <a:p>
            <a:r>
              <a:rPr lang="zh-CN" altLang="en-US" dirty="0" smtClean="0">
                <a:latin typeface="微软雅黑" panose="020B0503020204020204" charset="-122"/>
                <a:ea typeface="微软雅黑" panose="020B0503020204020204" charset="-122"/>
              </a:rPr>
              <a:t>汉诺威王朝</a:t>
            </a:r>
            <a:endParaRPr lang="zh-CN" altLang="en-US" dirty="0">
              <a:latin typeface="微软雅黑" panose="020B0503020204020204" charset="-122"/>
              <a:ea typeface="微软雅黑" panose="020B0503020204020204" charset="-122"/>
            </a:endParaRPr>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82342" y="1304195"/>
            <a:ext cx="1535700" cy="1575995"/>
          </a:xfrm>
          <a:prstGeom prst="rect">
            <a:avLst/>
          </a:prstGeom>
        </p:spPr>
      </p:pic>
      <p:sp>
        <p:nvSpPr>
          <p:cNvPr id="8" name="TextBox 7"/>
          <p:cNvSpPr txBox="1"/>
          <p:nvPr/>
        </p:nvSpPr>
        <p:spPr>
          <a:xfrm>
            <a:off x="6476910" y="1907526"/>
            <a:ext cx="1097280" cy="368300"/>
          </a:xfrm>
          <a:prstGeom prst="rect">
            <a:avLst/>
          </a:prstGeom>
          <a:noFill/>
        </p:spPr>
        <p:txBody>
          <a:bodyPr wrap="none" rtlCol="0">
            <a:spAutoFit/>
          </a:bodyPr>
          <a:lstStyle/>
          <a:p>
            <a:r>
              <a:rPr lang="zh-CN" altLang="en-US" dirty="0" smtClean="0">
                <a:latin typeface="微软雅黑" panose="020B0503020204020204" charset="-122"/>
                <a:ea typeface="微软雅黑" panose="020B0503020204020204" charset="-122"/>
              </a:rPr>
              <a:t>乔治三世</a:t>
            </a:r>
            <a:endParaRPr lang="zh-CN" altLang="en-US" dirty="0">
              <a:latin typeface="微软雅黑" panose="020B0503020204020204" charset="-122"/>
              <a:ea typeface="微软雅黑" panose="020B0503020204020204" charset="-122"/>
            </a:endParaRPr>
          </a:p>
        </p:txBody>
      </p:sp>
      <p:sp>
        <p:nvSpPr>
          <p:cNvPr id="10" name="TextBox 9"/>
          <p:cNvSpPr txBox="1"/>
          <p:nvPr/>
        </p:nvSpPr>
        <p:spPr>
          <a:xfrm>
            <a:off x="6555239" y="4417542"/>
            <a:ext cx="1554480" cy="645160"/>
          </a:xfrm>
          <a:prstGeom prst="rect">
            <a:avLst/>
          </a:prstGeom>
          <a:noFill/>
        </p:spPr>
        <p:txBody>
          <a:bodyPr wrap="none" rtlCol="0">
            <a:spAutoFit/>
          </a:bodyPr>
          <a:lstStyle/>
          <a:p>
            <a:pPr>
              <a:lnSpc>
                <a:spcPct val="150000"/>
              </a:lnSpc>
            </a:pPr>
            <a:r>
              <a:rPr lang="zh-CN" altLang="en-US" sz="1200" dirty="0" smtClean="0">
                <a:latin typeface="微软雅黑" panose="020B0503020204020204" charset="-122"/>
                <a:ea typeface="微软雅黑" panose="020B0503020204020204" charset="-122"/>
              </a:rPr>
              <a:t>肯特和斯特拉森公爵</a:t>
            </a:r>
            <a:endParaRPr lang="en-US" altLang="zh-CN" sz="1200" dirty="0" smtClean="0">
              <a:latin typeface="微软雅黑" panose="020B0503020204020204" charset="-122"/>
              <a:ea typeface="微软雅黑" panose="020B0503020204020204" charset="-122"/>
            </a:endParaRPr>
          </a:p>
          <a:p>
            <a:pPr>
              <a:lnSpc>
                <a:spcPct val="150000"/>
              </a:lnSpc>
            </a:pPr>
            <a:r>
              <a:rPr lang="zh-CN" altLang="en-US" sz="1200" dirty="0" smtClean="0">
                <a:latin typeface="微软雅黑" panose="020B0503020204020204" charset="-122"/>
                <a:ea typeface="微软雅黑" panose="020B0503020204020204" charset="-122"/>
              </a:rPr>
              <a:t>爱德华王子</a:t>
            </a:r>
            <a:endParaRPr lang="zh-CN" altLang="en-US" sz="1200" dirty="0">
              <a:latin typeface="微软雅黑" panose="020B0503020204020204" charset="-122"/>
              <a:ea typeface="微软雅黑" panose="020B0503020204020204" charset="-122"/>
            </a:endParaRPr>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256" y="2806122"/>
            <a:ext cx="1440160" cy="1618587"/>
          </a:xfrm>
          <a:prstGeom prst="rect">
            <a:avLst/>
          </a:prstGeom>
        </p:spPr>
      </p:pic>
      <p:sp>
        <p:nvSpPr>
          <p:cNvPr id="12" name="TextBox 11"/>
          <p:cNvSpPr txBox="1"/>
          <p:nvPr/>
        </p:nvSpPr>
        <p:spPr>
          <a:xfrm>
            <a:off x="8400255" y="4430120"/>
            <a:ext cx="1838960" cy="645160"/>
          </a:xfrm>
          <a:prstGeom prst="rect">
            <a:avLst/>
          </a:prstGeom>
          <a:noFill/>
        </p:spPr>
        <p:txBody>
          <a:bodyPr wrap="none" rtlCol="0">
            <a:spAutoFit/>
          </a:bodyPr>
          <a:lstStyle/>
          <a:p>
            <a:pPr>
              <a:lnSpc>
                <a:spcPct val="150000"/>
              </a:lnSpc>
            </a:pPr>
            <a:r>
              <a:rPr lang="zh-CN" altLang="en-US" sz="1200" dirty="0" smtClean="0">
                <a:latin typeface="微软雅黑" panose="020B0503020204020204" charset="-122"/>
                <a:ea typeface="微软雅黑" panose="020B0503020204020204" charset="-122"/>
              </a:rPr>
              <a:t>萨克森</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科堡</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萨尔费尔德</a:t>
            </a:r>
            <a:endParaRPr lang="en-US" altLang="zh-CN" sz="1200" dirty="0" smtClean="0">
              <a:latin typeface="微软雅黑" panose="020B0503020204020204" charset="-122"/>
              <a:ea typeface="微软雅黑" panose="020B0503020204020204" charset="-122"/>
            </a:endParaRPr>
          </a:p>
          <a:p>
            <a:pPr>
              <a:lnSpc>
                <a:spcPct val="150000"/>
              </a:lnSpc>
            </a:pPr>
            <a:r>
              <a:rPr lang="zh-CN" altLang="en-US" sz="1200" dirty="0" smtClean="0">
                <a:latin typeface="微软雅黑" panose="020B0503020204020204" charset="-122"/>
                <a:ea typeface="微软雅黑" panose="020B0503020204020204" charset="-122"/>
              </a:rPr>
              <a:t>维多利亚公主</a:t>
            </a:r>
            <a:endParaRPr lang="zh-CN" altLang="en-US" sz="1200" dirty="0">
              <a:latin typeface="微软雅黑" panose="020B0503020204020204" charset="-122"/>
              <a:ea typeface="微软雅黑" panose="020B0503020204020204" charset="-122"/>
            </a:endParaRPr>
          </a:p>
        </p:txBody>
      </p:sp>
      <p:sp>
        <p:nvSpPr>
          <p:cNvPr id="14" name="TextBox 13"/>
          <p:cNvSpPr txBox="1"/>
          <p:nvPr/>
        </p:nvSpPr>
        <p:spPr>
          <a:xfrm>
            <a:off x="3578878" y="4653459"/>
            <a:ext cx="792480" cy="368300"/>
          </a:xfrm>
          <a:prstGeom prst="rect">
            <a:avLst/>
          </a:prstGeom>
          <a:noFill/>
        </p:spPr>
        <p:txBody>
          <a:bodyPr wrap="none" rtlCol="0">
            <a:spAutoFit/>
          </a:bodyPr>
          <a:lstStyle/>
          <a:p>
            <a:pPr>
              <a:lnSpc>
                <a:spcPct val="150000"/>
              </a:lnSpc>
            </a:pPr>
            <a:r>
              <a:rPr lang="zh-CN" altLang="en-US" sz="1200" dirty="0" smtClean="0">
                <a:latin typeface="微软雅黑" panose="020B0503020204020204" charset="-122"/>
                <a:ea typeface="微软雅黑" panose="020B0503020204020204" charset="-122"/>
              </a:rPr>
              <a:t>威廉四世</a:t>
            </a:r>
            <a:endParaRPr lang="zh-CN" altLang="en-US" sz="1200" dirty="0">
              <a:latin typeface="微软雅黑" panose="020B0503020204020204" charset="-122"/>
              <a:ea typeface="微软雅黑" panose="020B0503020204020204" charset="-122"/>
            </a:endParaRPr>
          </a:p>
        </p:txBody>
      </p:sp>
      <p:sp>
        <p:nvSpPr>
          <p:cNvPr id="15" name="TextBox 14"/>
          <p:cNvSpPr txBox="1"/>
          <p:nvPr/>
        </p:nvSpPr>
        <p:spPr>
          <a:xfrm>
            <a:off x="1984495" y="4661904"/>
            <a:ext cx="792480" cy="368300"/>
          </a:xfrm>
          <a:prstGeom prst="rect">
            <a:avLst/>
          </a:prstGeom>
          <a:noFill/>
        </p:spPr>
        <p:txBody>
          <a:bodyPr wrap="none" rtlCol="0">
            <a:spAutoFit/>
          </a:bodyPr>
          <a:lstStyle/>
          <a:p>
            <a:pPr>
              <a:lnSpc>
                <a:spcPct val="150000"/>
              </a:lnSpc>
            </a:pPr>
            <a:r>
              <a:rPr lang="zh-CN" altLang="en-US" sz="1200" dirty="0" smtClean="0">
                <a:latin typeface="微软雅黑" panose="020B0503020204020204" charset="-122"/>
                <a:ea typeface="微软雅黑" panose="020B0503020204020204" charset="-122"/>
              </a:rPr>
              <a:t>乔治四世</a:t>
            </a:r>
            <a:endParaRPr lang="zh-CN" altLang="en-US" sz="1200" dirty="0">
              <a:latin typeface="微软雅黑" panose="020B0503020204020204" charset="-122"/>
              <a:ea typeface="微软雅黑" panose="020B0503020204020204" charset="-122"/>
            </a:endParaRPr>
          </a:p>
        </p:txBody>
      </p:sp>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152" y="5085184"/>
            <a:ext cx="1321494" cy="1550795"/>
          </a:xfrm>
          <a:prstGeom prst="rect">
            <a:avLst/>
          </a:prstGeom>
        </p:spPr>
      </p:pic>
      <p:sp>
        <p:nvSpPr>
          <p:cNvPr id="19" name="TextBox 18"/>
          <p:cNvSpPr txBox="1"/>
          <p:nvPr/>
        </p:nvSpPr>
        <p:spPr>
          <a:xfrm>
            <a:off x="5168041" y="4649684"/>
            <a:ext cx="792480" cy="368300"/>
          </a:xfrm>
          <a:prstGeom prst="rect">
            <a:avLst/>
          </a:prstGeom>
          <a:noFill/>
        </p:spPr>
        <p:txBody>
          <a:bodyPr wrap="none" rtlCol="0">
            <a:spAutoFit/>
          </a:bodyPr>
          <a:lstStyle/>
          <a:p>
            <a:pPr>
              <a:lnSpc>
                <a:spcPct val="150000"/>
              </a:lnSpc>
            </a:pPr>
            <a:r>
              <a:rPr lang="zh-CN" altLang="en-US" sz="1200" dirty="0" smtClean="0">
                <a:latin typeface="微软雅黑" panose="020B0503020204020204" charset="-122"/>
                <a:ea typeface="微软雅黑" panose="020B0503020204020204" charset="-122"/>
              </a:rPr>
              <a:t>约克公爵</a:t>
            </a:r>
            <a:endParaRPr lang="zh-CN" altLang="en-US" sz="1200" dirty="0">
              <a:latin typeface="微软雅黑" panose="020B0503020204020204" charset="-122"/>
              <a:ea typeface="微软雅黑" panose="020B0503020204020204" charset="-122"/>
            </a:endParaRPr>
          </a:p>
        </p:txBody>
      </p:sp>
      <p:cxnSp>
        <p:nvCxnSpPr>
          <p:cNvPr id="21" name="直接连接符 20"/>
          <p:cNvCxnSpPr/>
          <p:nvPr/>
        </p:nvCxnSpPr>
        <p:spPr>
          <a:xfrm>
            <a:off x="2495600" y="2806123"/>
            <a:ext cx="46826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900019" y="3581787"/>
            <a:ext cx="5002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150137" y="3581787"/>
            <a:ext cx="0" cy="144944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495600" y="2806123"/>
            <a:ext cx="0" cy="190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040620" y="2806123"/>
            <a:ext cx="0" cy="190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598253" y="2806123"/>
            <a:ext cx="0" cy="190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181111" y="2806123"/>
            <a:ext cx="0" cy="190829"/>
          </a:xfrm>
          <a:prstGeom prst="line">
            <a:avLst/>
          </a:prstGeom>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7776" y="2751886"/>
            <a:ext cx="1533854" cy="1863348"/>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0933" y="2862148"/>
            <a:ext cx="1416108" cy="1753086"/>
          </a:xfrm>
          <a:prstGeom prst="rect">
            <a:avLst/>
          </a:prstGeom>
        </p:spPr>
      </p:pic>
      <p:pic>
        <p:nvPicPr>
          <p:cNvPr id="16" name="图片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91886" y="2820592"/>
            <a:ext cx="1656184" cy="2017533"/>
          </a:xfrm>
          <a:prstGeom prst="rect">
            <a:avLst/>
          </a:prstGeom>
        </p:spPr>
      </p:pic>
      <p:pic>
        <p:nvPicPr>
          <p:cNvPr id="18" name="图片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85062" y="2893425"/>
            <a:ext cx="1026381" cy="1556792"/>
          </a:xfrm>
          <a:prstGeom prst="rect">
            <a:avLst/>
          </a:prstGeom>
        </p:spPr>
      </p:pic>
      <p:sp>
        <p:nvSpPr>
          <p:cNvPr id="32" name="TextBox 31"/>
          <p:cNvSpPr txBox="1"/>
          <p:nvPr/>
        </p:nvSpPr>
        <p:spPr>
          <a:xfrm>
            <a:off x="8570524" y="5646986"/>
            <a:ext cx="1743710" cy="368300"/>
          </a:xfrm>
          <a:prstGeom prst="rect">
            <a:avLst/>
          </a:prstGeom>
          <a:noFill/>
        </p:spPr>
        <p:txBody>
          <a:bodyPr wrap="none" rtlCol="0">
            <a:spAutoFit/>
          </a:bodyPr>
          <a:lstStyle/>
          <a:p>
            <a:pPr>
              <a:lnSpc>
                <a:spcPct val="150000"/>
              </a:lnSpc>
            </a:pPr>
            <a:r>
              <a:rPr lang="zh-CN" altLang="en-US" sz="1200" dirty="0" smtClean="0">
                <a:latin typeface="微软雅黑" panose="020B0503020204020204" charset="-122"/>
                <a:ea typeface="微软雅黑" panose="020B0503020204020204" charset="-122"/>
              </a:rPr>
              <a:t>亚历山德丽娜</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维多利亚</a:t>
            </a:r>
            <a:endParaRPr lang="zh-CN" altLang="en-US" sz="1200" dirty="0">
              <a:latin typeface="微软雅黑" panose="020B0503020204020204" charset="-122"/>
              <a:ea typeface="微软雅黑" panose="020B050302020402020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703512" y="116632"/>
            <a:ext cx="4248472" cy="6561743"/>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0056" y="188640"/>
            <a:ext cx="3124200" cy="4089400"/>
          </a:xfrm>
          <a:prstGeom prst="rect">
            <a:avLst/>
          </a:prstGeom>
        </p:spPr>
      </p:pic>
      <p:sp>
        <p:nvSpPr>
          <p:cNvPr id="6" name="TextBox 5"/>
          <p:cNvSpPr txBox="1"/>
          <p:nvPr/>
        </p:nvSpPr>
        <p:spPr>
          <a:xfrm>
            <a:off x="6096000" y="5461940"/>
            <a:ext cx="1783080" cy="1060450"/>
          </a:xfrm>
          <a:prstGeom prst="rect">
            <a:avLst/>
          </a:prstGeom>
          <a:noFill/>
        </p:spPr>
        <p:txBody>
          <a:bodyPr wrap="none" rtlCol="0">
            <a:spAutoFit/>
          </a:bodyPr>
          <a:lstStyle/>
          <a:p>
            <a:pPr>
              <a:lnSpc>
                <a:spcPct val="150000"/>
              </a:lnSpc>
            </a:pPr>
            <a:r>
              <a:rPr lang="zh-CN" altLang="en-US" sz="1400" dirty="0" smtClean="0">
                <a:latin typeface="微软雅黑" panose="020B0503020204020204" charset="-122"/>
                <a:ea typeface="微软雅黑" panose="020B0503020204020204" charset="-122"/>
              </a:rPr>
              <a:t>阿波罗与达芙妮</a:t>
            </a:r>
            <a:endParaRPr lang="en-US" altLang="zh-CN" sz="1400" dirty="0" smtClean="0">
              <a:latin typeface="微软雅黑" panose="020B0503020204020204" charset="-122"/>
              <a:ea typeface="微软雅黑" panose="020B0503020204020204" charset="-122"/>
            </a:endParaRPr>
          </a:p>
          <a:p>
            <a:pPr>
              <a:lnSpc>
                <a:spcPct val="150000"/>
              </a:lnSpc>
            </a:pPr>
            <a:r>
              <a:rPr lang="zh-CN" altLang="en-US" sz="1400" dirty="0" smtClean="0">
                <a:latin typeface="微软雅黑" panose="020B0503020204020204" charset="-122"/>
                <a:ea typeface="微软雅黑" panose="020B0503020204020204" charset="-122"/>
              </a:rPr>
              <a:t>罗马波尔葛塞美术馆</a:t>
            </a:r>
            <a:endParaRPr lang="en-US" altLang="zh-CN" sz="1400" dirty="0" smtClean="0">
              <a:latin typeface="微软雅黑" panose="020B0503020204020204" charset="-122"/>
              <a:ea typeface="微软雅黑" panose="020B0503020204020204" charset="-122"/>
            </a:endParaRPr>
          </a:p>
          <a:p>
            <a:pPr>
              <a:lnSpc>
                <a:spcPct val="150000"/>
              </a:lnSpc>
            </a:pP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635592" y="1290900"/>
            <a:ext cx="3594777" cy="5668971"/>
          </a:xfrm>
        </p:spPr>
      </p:pic>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1704" y="1193577"/>
            <a:ext cx="3676495" cy="5630289"/>
          </a:xfrm>
          <a:prstGeom prst="rect">
            <a:avLst/>
          </a:prstGeom>
        </p:spPr>
      </p:pic>
      <p:sp>
        <p:nvSpPr>
          <p:cNvPr id="3" name="矩形 2"/>
          <p:cNvSpPr/>
          <p:nvPr/>
        </p:nvSpPr>
        <p:spPr>
          <a:xfrm>
            <a:off x="4439816" y="334234"/>
            <a:ext cx="2668383" cy="922020"/>
          </a:xfrm>
          <a:prstGeom prst="rect">
            <a:avLst/>
          </a:prstGeom>
        </p:spPr>
        <p:txBody>
          <a:bodyPr wrap="square">
            <a:spAutoFit/>
          </a:bodyPr>
          <a:lstStyle/>
          <a:p>
            <a:pPr>
              <a:lnSpc>
                <a:spcPct val="150000"/>
              </a:lnSpc>
            </a:pPr>
            <a:r>
              <a:rPr lang="zh-CN" altLang="en-US" dirty="0">
                <a:solidFill>
                  <a:schemeClr val="accent6">
                    <a:lumMod val="50000"/>
                  </a:schemeClr>
                </a:solidFill>
                <a:latin typeface="微软雅黑" panose="020B0503020204020204" charset="-122"/>
                <a:ea typeface="微软雅黑" panose="020B0503020204020204" charset="-122"/>
              </a:rPr>
              <a:t>维多利亚女王</a:t>
            </a:r>
            <a:endParaRPr lang="en-US" altLang="zh-CN" dirty="0">
              <a:solidFill>
                <a:schemeClr val="accent6">
                  <a:lumMod val="50000"/>
                </a:schemeClr>
              </a:solidFill>
              <a:latin typeface="微软雅黑" panose="020B0503020204020204" charset="-122"/>
              <a:ea typeface="微软雅黑" panose="020B0503020204020204" charset="-122"/>
            </a:endParaRPr>
          </a:p>
          <a:p>
            <a:pPr>
              <a:lnSpc>
                <a:spcPct val="150000"/>
              </a:lnSpc>
            </a:pPr>
            <a:r>
              <a:rPr lang="en-US" altLang="zh-CN" dirty="0">
                <a:solidFill>
                  <a:schemeClr val="accent6">
                    <a:lumMod val="50000"/>
                  </a:schemeClr>
                </a:solidFill>
                <a:latin typeface="微软雅黑" panose="020B0503020204020204" charset="-122"/>
                <a:ea typeface="微软雅黑" panose="020B0503020204020204" charset="-122"/>
                <a:cs typeface="Mongolian Baiti" panose="03000500000000000000" pitchFamily="66" charset="0"/>
              </a:rPr>
              <a:t>Alexandrina Victoria</a:t>
            </a:r>
            <a:endParaRPr lang="en-US" altLang="zh-CN" dirty="0">
              <a:solidFill>
                <a:schemeClr val="accent6">
                  <a:lumMod val="50000"/>
                </a:schemeClr>
              </a:solidFill>
              <a:latin typeface="微软雅黑" panose="020B0503020204020204" charset="-122"/>
              <a:ea typeface="微软雅黑" panose="020B0503020204020204" charset="-122"/>
              <a:cs typeface="Mongolian Baiti" panose="03000500000000000000" pitchFamily="66" charset="0"/>
            </a:endParaRPr>
          </a:p>
        </p:txBody>
      </p:sp>
      <p:sp>
        <p:nvSpPr>
          <p:cNvPr id="6" name="矩形 5"/>
          <p:cNvSpPr/>
          <p:nvPr/>
        </p:nvSpPr>
        <p:spPr>
          <a:xfrm>
            <a:off x="1524000" y="332656"/>
            <a:ext cx="2160240" cy="922020"/>
          </a:xfrm>
          <a:prstGeom prst="rect">
            <a:avLst/>
          </a:prstGeom>
        </p:spPr>
        <p:txBody>
          <a:bodyPr wrap="square">
            <a:spAutoFit/>
          </a:bodyPr>
          <a:lstStyle/>
          <a:p>
            <a:pPr algn="r">
              <a:lnSpc>
                <a:spcPct val="150000"/>
              </a:lnSpc>
            </a:pPr>
            <a:r>
              <a:rPr lang="zh-CN" altLang="en-US" dirty="0">
                <a:solidFill>
                  <a:schemeClr val="accent6">
                    <a:lumMod val="50000"/>
                  </a:schemeClr>
                </a:solidFill>
                <a:latin typeface="微软雅黑" panose="020B0503020204020204" charset="-122"/>
                <a:ea typeface="微软雅黑" panose="020B0503020204020204" charset="-122"/>
              </a:rPr>
              <a:t>阿尔伯特</a:t>
            </a:r>
            <a:r>
              <a:rPr lang="zh-CN" altLang="en-US" dirty="0" smtClean="0">
                <a:solidFill>
                  <a:schemeClr val="accent6">
                    <a:lumMod val="50000"/>
                  </a:schemeClr>
                </a:solidFill>
                <a:latin typeface="微软雅黑" panose="020B0503020204020204" charset="-122"/>
                <a:ea typeface="微软雅黑" panose="020B0503020204020204" charset="-122"/>
              </a:rPr>
              <a:t>亲王</a:t>
            </a:r>
            <a:endParaRPr lang="en-US" altLang="zh-CN" dirty="0" smtClean="0">
              <a:solidFill>
                <a:schemeClr val="accent6">
                  <a:lumMod val="50000"/>
                </a:schemeClr>
              </a:solidFill>
              <a:latin typeface="微软雅黑" panose="020B0503020204020204" charset="-122"/>
              <a:ea typeface="微软雅黑" panose="020B0503020204020204" charset="-122"/>
            </a:endParaRPr>
          </a:p>
          <a:p>
            <a:pPr algn="r">
              <a:lnSpc>
                <a:spcPct val="150000"/>
              </a:lnSpc>
            </a:pPr>
            <a:r>
              <a:rPr lang="en-US" altLang="zh-CN" dirty="0" smtClean="0">
                <a:solidFill>
                  <a:schemeClr val="accent6">
                    <a:lumMod val="50000"/>
                  </a:schemeClr>
                </a:solidFill>
                <a:latin typeface="微软雅黑" panose="020B0503020204020204" charset="-122"/>
                <a:ea typeface="微软雅黑" panose="020B0503020204020204" charset="-122"/>
              </a:rPr>
              <a:t>Prince </a:t>
            </a:r>
            <a:r>
              <a:rPr lang="en-US" altLang="zh-CN" dirty="0">
                <a:solidFill>
                  <a:schemeClr val="accent6">
                    <a:lumMod val="50000"/>
                  </a:schemeClr>
                </a:solidFill>
                <a:latin typeface="微软雅黑" panose="020B0503020204020204" charset="-122"/>
                <a:ea typeface="微软雅黑" panose="020B0503020204020204" charset="-122"/>
              </a:rPr>
              <a:t>Albert </a:t>
            </a:r>
            <a:endParaRPr lang="zh-CN" altLang="en-US" dirty="0">
              <a:solidFill>
                <a:schemeClr val="accent6">
                  <a:lumMod val="50000"/>
                </a:schemeClr>
              </a:solidFill>
              <a:latin typeface="微软雅黑" panose="020B0503020204020204" charset="-122"/>
              <a:ea typeface="微软雅黑" panose="020B0503020204020204" charset="-122"/>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6469" y="1628800"/>
            <a:ext cx="4294899" cy="2857301"/>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31503" y="3727000"/>
            <a:ext cx="1427480" cy="521970"/>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维多利亚长公主</a:t>
            </a:r>
            <a:endParaRPr lang="en-US" altLang="zh-CN" sz="1400" dirty="0" smtClean="0">
              <a:latin typeface="微软雅黑" panose="020B0503020204020204" charset="-122"/>
              <a:ea typeface="微软雅黑" panose="020B0503020204020204" charset="-122"/>
            </a:endParaRPr>
          </a:p>
          <a:p>
            <a:r>
              <a:rPr lang="zh-CN" altLang="en-US" sz="1400" dirty="0">
                <a:solidFill>
                  <a:schemeClr val="accent6">
                    <a:lumMod val="50000"/>
                  </a:schemeClr>
                </a:solidFill>
                <a:latin typeface="微软雅黑" panose="020B0503020204020204" charset="-122"/>
                <a:ea typeface="微软雅黑" panose="020B0503020204020204" charset="-122"/>
              </a:rPr>
              <a:t>普鲁士王后</a:t>
            </a:r>
            <a:endParaRPr lang="zh-CN" altLang="en-US" sz="1400" dirty="0">
              <a:solidFill>
                <a:schemeClr val="accent6">
                  <a:lumMod val="50000"/>
                </a:schemeClr>
              </a:solidFill>
              <a:latin typeface="微软雅黑" panose="020B0503020204020204" charset="-122"/>
              <a:ea typeface="微软雅黑" panose="020B0503020204020204" charset="-122"/>
            </a:endParaRPr>
          </a:p>
        </p:txBody>
      </p:sp>
      <p:sp>
        <p:nvSpPr>
          <p:cNvPr id="7" name="TextBox 6"/>
          <p:cNvSpPr txBox="1"/>
          <p:nvPr/>
        </p:nvSpPr>
        <p:spPr>
          <a:xfrm>
            <a:off x="3431996" y="3731327"/>
            <a:ext cx="1605280" cy="521970"/>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威尔士亲王爱德华</a:t>
            </a:r>
            <a:endParaRPr lang="en-US" altLang="zh-CN" sz="1400" dirty="0" smtClean="0">
              <a:latin typeface="微软雅黑" panose="020B0503020204020204" charset="-122"/>
              <a:ea typeface="微软雅黑" panose="020B0503020204020204" charset="-122"/>
            </a:endParaRPr>
          </a:p>
          <a:p>
            <a:r>
              <a:rPr lang="zh-CN" altLang="en-US" sz="1400" dirty="0">
                <a:solidFill>
                  <a:schemeClr val="accent6">
                    <a:lumMod val="50000"/>
                  </a:schemeClr>
                </a:solidFill>
                <a:latin typeface="微软雅黑" panose="020B0503020204020204" charset="-122"/>
                <a:ea typeface="微软雅黑" panose="020B0503020204020204" charset="-122"/>
              </a:rPr>
              <a:t>英国国王</a:t>
            </a:r>
            <a:endParaRPr lang="zh-CN" altLang="en-US" sz="1400" dirty="0">
              <a:solidFill>
                <a:schemeClr val="accent6">
                  <a:lumMod val="50000"/>
                </a:schemeClr>
              </a:solidFill>
              <a:latin typeface="微软雅黑" panose="020B0503020204020204" charset="-122"/>
              <a:ea typeface="微软雅黑" panose="020B0503020204020204"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58322" y="2082438"/>
            <a:ext cx="1738165" cy="1697230"/>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3603" y="2069919"/>
            <a:ext cx="1710309" cy="1722269"/>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9072" y="2001058"/>
            <a:ext cx="1741087" cy="1859990"/>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8128" y="2057470"/>
            <a:ext cx="1646453" cy="1747167"/>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51784" y="4194478"/>
            <a:ext cx="1944216" cy="1914758"/>
          </a:xfrm>
          <a:prstGeom prst="rect">
            <a:avLst/>
          </a:prstGeom>
        </p:spPr>
      </p:pic>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79976" y="4325988"/>
            <a:ext cx="1677149" cy="1651738"/>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022371" y="4321984"/>
            <a:ext cx="1656184" cy="1631090"/>
          </a:xfrm>
          <a:prstGeom prst="rect">
            <a:avLst/>
          </a:prstGeom>
        </p:spPr>
      </p:pic>
      <p:pic>
        <p:nvPicPr>
          <p:cNvPr id="6" name="图片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4152" y="4366940"/>
            <a:ext cx="1635568" cy="1610786"/>
          </a:xfrm>
          <a:prstGeom prst="rect">
            <a:avLst/>
          </a:prstGeom>
        </p:spPr>
      </p:pic>
      <p:sp>
        <p:nvSpPr>
          <p:cNvPr id="12" name="TextBox 11"/>
          <p:cNvSpPr txBox="1"/>
          <p:nvPr/>
        </p:nvSpPr>
        <p:spPr>
          <a:xfrm>
            <a:off x="5566459" y="3731327"/>
            <a:ext cx="1071880" cy="521970"/>
          </a:xfrm>
          <a:prstGeom prst="rect">
            <a:avLst/>
          </a:prstGeom>
          <a:noFill/>
        </p:spPr>
        <p:txBody>
          <a:bodyPr wrap="none" rtlCol="0">
            <a:spAutoFit/>
          </a:bodyPr>
          <a:lstStyle/>
          <a:p>
            <a:r>
              <a:rPr lang="zh-CN" altLang="zh-CN" sz="1400" dirty="0">
                <a:latin typeface="微软雅黑" panose="020B0503020204020204" charset="-122"/>
                <a:ea typeface="微软雅黑" panose="020B0503020204020204" charset="-122"/>
              </a:rPr>
              <a:t>爱丽丝</a:t>
            </a:r>
            <a:r>
              <a:rPr lang="zh-CN" altLang="zh-CN" sz="1400" dirty="0" smtClean="0">
                <a:latin typeface="微软雅黑" panose="020B0503020204020204" charset="-122"/>
                <a:ea typeface="微软雅黑" panose="020B0503020204020204" charset="-122"/>
              </a:rPr>
              <a:t>公主</a:t>
            </a:r>
            <a:endParaRPr lang="en-US" altLang="zh-CN" sz="1400" dirty="0" smtClean="0">
              <a:latin typeface="微软雅黑" panose="020B0503020204020204" charset="-122"/>
              <a:ea typeface="微软雅黑" panose="020B0503020204020204" charset="-122"/>
            </a:endParaRPr>
          </a:p>
          <a:p>
            <a:r>
              <a:rPr lang="zh-CN" altLang="en-US" sz="1400" dirty="0">
                <a:solidFill>
                  <a:schemeClr val="accent6">
                    <a:lumMod val="50000"/>
                  </a:schemeClr>
                </a:solidFill>
                <a:latin typeface="微软雅黑" panose="020B0503020204020204" charset="-122"/>
                <a:ea typeface="微软雅黑" panose="020B0503020204020204" charset="-122"/>
              </a:rPr>
              <a:t>瑞典</a:t>
            </a:r>
            <a:endParaRPr lang="zh-CN" altLang="en-US" sz="1400" dirty="0">
              <a:solidFill>
                <a:schemeClr val="accent6">
                  <a:lumMod val="50000"/>
                </a:schemeClr>
              </a:solidFill>
              <a:latin typeface="微软雅黑" panose="020B0503020204020204" charset="-122"/>
              <a:ea typeface="微软雅黑" panose="020B0503020204020204" charset="-122"/>
            </a:endParaRPr>
          </a:p>
        </p:txBody>
      </p:sp>
      <p:sp>
        <p:nvSpPr>
          <p:cNvPr id="13" name="矩形 12"/>
          <p:cNvSpPr/>
          <p:nvPr/>
        </p:nvSpPr>
        <p:spPr>
          <a:xfrm>
            <a:off x="7464152" y="3742708"/>
            <a:ext cx="1427480" cy="521970"/>
          </a:xfrm>
          <a:prstGeom prst="rect">
            <a:avLst/>
          </a:prstGeom>
        </p:spPr>
        <p:txBody>
          <a:bodyPr wrap="none">
            <a:spAutoFit/>
          </a:bodyPr>
          <a:lstStyle/>
          <a:p>
            <a:r>
              <a:rPr lang="zh-CN" altLang="zh-CN" sz="1400" dirty="0">
                <a:latin typeface="微软雅黑" panose="020B0503020204020204" charset="-122"/>
                <a:ea typeface="微软雅黑" panose="020B0503020204020204" charset="-122"/>
              </a:rPr>
              <a:t>阿尔弗雷德</a:t>
            </a:r>
            <a:r>
              <a:rPr lang="zh-CN" altLang="zh-CN" sz="1400" dirty="0" smtClean="0">
                <a:latin typeface="微软雅黑" panose="020B0503020204020204" charset="-122"/>
                <a:ea typeface="微软雅黑" panose="020B0503020204020204" charset="-122"/>
              </a:rPr>
              <a:t>王子</a:t>
            </a:r>
            <a:endParaRPr lang="en-US" altLang="zh-CN" sz="1400" dirty="0" smtClean="0">
              <a:latin typeface="微软雅黑" panose="020B0503020204020204" charset="-122"/>
              <a:ea typeface="微软雅黑" panose="020B0503020204020204" charset="-122"/>
            </a:endParaRPr>
          </a:p>
          <a:p>
            <a:r>
              <a:rPr lang="zh-CN" altLang="en-US" sz="1400" dirty="0">
                <a:solidFill>
                  <a:schemeClr val="accent6">
                    <a:lumMod val="50000"/>
                  </a:schemeClr>
                </a:solidFill>
                <a:latin typeface="微软雅黑" panose="020B0503020204020204" charset="-122"/>
                <a:ea typeface="微软雅黑" panose="020B0503020204020204" charset="-122"/>
              </a:rPr>
              <a:t>俄国</a:t>
            </a:r>
            <a:endParaRPr lang="zh-CN" altLang="en-US" sz="1400" dirty="0">
              <a:solidFill>
                <a:schemeClr val="accent6">
                  <a:lumMod val="50000"/>
                </a:schemeClr>
              </a:solidFill>
              <a:latin typeface="微软雅黑" panose="020B0503020204020204" charset="-122"/>
              <a:ea typeface="微软雅黑" panose="020B0503020204020204" charset="-122"/>
            </a:endParaRPr>
          </a:p>
        </p:txBody>
      </p:sp>
      <p:sp>
        <p:nvSpPr>
          <p:cNvPr id="14" name="矩形 13"/>
          <p:cNvSpPr/>
          <p:nvPr/>
        </p:nvSpPr>
        <p:spPr>
          <a:xfrm>
            <a:off x="4448757" y="6021288"/>
            <a:ext cx="1071880" cy="521970"/>
          </a:xfrm>
          <a:prstGeom prst="rect">
            <a:avLst/>
          </a:prstGeom>
        </p:spPr>
        <p:txBody>
          <a:bodyPr wrap="none">
            <a:spAutoFit/>
          </a:bodyPr>
          <a:lstStyle/>
          <a:p>
            <a:r>
              <a:rPr lang="zh-CN" altLang="zh-CN" sz="1400" dirty="0" smtClean="0">
                <a:latin typeface="微软雅黑" panose="020B0503020204020204" charset="-122"/>
                <a:ea typeface="微软雅黑" panose="020B0503020204020204" charset="-122"/>
              </a:rPr>
              <a:t>海伦娜公主</a:t>
            </a:r>
            <a:endParaRPr lang="en-US" altLang="zh-CN" sz="1400" dirty="0" smtClean="0">
              <a:latin typeface="微软雅黑" panose="020B0503020204020204" charset="-122"/>
              <a:ea typeface="微软雅黑" panose="020B0503020204020204" charset="-122"/>
            </a:endParaRPr>
          </a:p>
          <a:p>
            <a:r>
              <a:rPr lang="zh-CN" altLang="en-US" sz="1400" dirty="0">
                <a:solidFill>
                  <a:schemeClr val="accent6">
                    <a:lumMod val="50000"/>
                  </a:schemeClr>
                </a:solidFill>
                <a:latin typeface="微软雅黑" panose="020B0503020204020204" charset="-122"/>
                <a:ea typeface="微软雅黑" panose="020B0503020204020204" charset="-122"/>
              </a:rPr>
              <a:t>德国</a:t>
            </a:r>
            <a:endParaRPr lang="zh-CN" altLang="en-US" sz="1400" dirty="0">
              <a:solidFill>
                <a:schemeClr val="accent6">
                  <a:lumMod val="50000"/>
                </a:schemeClr>
              </a:solidFill>
              <a:latin typeface="微软雅黑" panose="020B0503020204020204" charset="-122"/>
              <a:ea typeface="微软雅黑" panose="020B0503020204020204" charset="-122"/>
            </a:endParaRPr>
          </a:p>
        </p:txBody>
      </p:sp>
      <p:sp>
        <p:nvSpPr>
          <p:cNvPr id="15" name="矩形 14"/>
          <p:cNvSpPr/>
          <p:nvPr/>
        </p:nvSpPr>
        <p:spPr>
          <a:xfrm>
            <a:off x="6082064" y="5983451"/>
            <a:ext cx="1071880" cy="521970"/>
          </a:xfrm>
          <a:prstGeom prst="rect">
            <a:avLst/>
          </a:prstGeom>
        </p:spPr>
        <p:txBody>
          <a:bodyPr wrap="none">
            <a:spAutoFit/>
          </a:bodyPr>
          <a:lstStyle/>
          <a:p>
            <a:r>
              <a:rPr lang="zh-CN" altLang="zh-CN" sz="1400" dirty="0">
                <a:latin typeface="微软雅黑" panose="020B0503020204020204" charset="-122"/>
                <a:ea typeface="微软雅黑" panose="020B0503020204020204" charset="-122"/>
              </a:rPr>
              <a:t>路易斯</a:t>
            </a:r>
            <a:r>
              <a:rPr lang="zh-CN" altLang="zh-CN" sz="1400" dirty="0" smtClean="0">
                <a:latin typeface="微软雅黑" panose="020B0503020204020204" charset="-122"/>
                <a:ea typeface="微软雅黑" panose="020B0503020204020204" charset="-122"/>
              </a:rPr>
              <a:t>公主</a:t>
            </a:r>
            <a:endParaRPr lang="en-US" altLang="zh-CN" sz="1400" dirty="0" smtClean="0">
              <a:latin typeface="微软雅黑" panose="020B0503020204020204" charset="-122"/>
              <a:ea typeface="微软雅黑" panose="020B0503020204020204" charset="-122"/>
            </a:endParaRPr>
          </a:p>
          <a:p>
            <a:r>
              <a:rPr lang="zh-CN" altLang="en-US" sz="1400" dirty="0">
                <a:solidFill>
                  <a:schemeClr val="accent6">
                    <a:lumMod val="50000"/>
                  </a:schemeClr>
                </a:solidFill>
                <a:latin typeface="微软雅黑" panose="020B0503020204020204" charset="-122"/>
                <a:ea typeface="微软雅黑" panose="020B0503020204020204" charset="-122"/>
              </a:rPr>
              <a:t>英国</a:t>
            </a:r>
            <a:endParaRPr lang="zh-CN" altLang="en-US" sz="1400" dirty="0">
              <a:solidFill>
                <a:schemeClr val="accent6">
                  <a:lumMod val="50000"/>
                </a:schemeClr>
              </a:solidFill>
              <a:latin typeface="微软雅黑" panose="020B0503020204020204" charset="-122"/>
              <a:ea typeface="微软雅黑" panose="020B0503020204020204" charset="-122"/>
            </a:endParaRPr>
          </a:p>
        </p:txBody>
      </p:sp>
      <p:sp>
        <p:nvSpPr>
          <p:cNvPr id="16" name="矩形 15"/>
          <p:cNvSpPr/>
          <p:nvPr/>
        </p:nvSpPr>
        <p:spPr>
          <a:xfrm>
            <a:off x="7810400" y="6021288"/>
            <a:ext cx="894080" cy="521970"/>
          </a:xfrm>
          <a:prstGeom prst="rect">
            <a:avLst/>
          </a:prstGeom>
        </p:spPr>
        <p:txBody>
          <a:bodyPr wrap="none">
            <a:spAutoFit/>
          </a:bodyPr>
          <a:lstStyle/>
          <a:p>
            <a:r>
              <a:rPr lang="zh-CN" altLang="zh-CN" sz="1400" dirty="0" smtClean="0">
                <a:latin typeface="微软雅黑" panose="020B0503020204020204" charset="-122"/>
                <a:ea typeface="微软雅黑" panose="020B0503020204020204" charset="-122"/>
              </a:rPr>
              <a:t>亚瑟王子</a:t>
            </a:r>
            <a:endParaRPr lang="en-US" altLang="zh-CN" sz="1400" dirty="0" smtClean="0">
              <a:latin typeface="微软雅黑" panose="020B0503020204020204" charset="-122"/>
              <a:ea typeface="微软雅黑" panose="020B0503020204020204" charset="-122"/>
            </a:endParaRPr>
          </a:p>
          <a:p>
            <a:r>
              <a:rPr lang="zh-CN" altLang="en-US" sz="1400" dirty="0">
                <a:solidFill>
                  <a:schemeClr val="accent6">
                    <a:lumMod val="50000"/>
                  </a:schemeClr>
                </a:solidFill>
                <a:latin typeface="微软雅黑" panose="020B0503020204020204" charset="-122"/>
                <a:ea typeface="微软雅黑" panose="020B0503020204020204" charset="-122"/>
              </a:rPr>
              <a:t>丹麦</a:t>
            </a:r>
            <a:endParaRPr lang="zh-CN" altLang="en-US" sz="1400" dirty="0">
              <a:solidFill>
                <a:schemeClr val="accent6">
                  <a:lumMod val="50000"/>
                </a:schemeClr>
              </a:solidFill>
              <a:latin typeface="微软雅黑" panose="020B0503020204020204" charset="-122"/>
              <a:ea typeface="微软雅黑" panose="020B0503020204020204" charset="-122"/>
            </a:endParaRPr>
          </a:p>
        </p:txBody>
      </p:sp>
      <p:sp>
        <p:nvSpPr>
          <p:cNvPr id="17" name="矩形 16"/>
          <p:cNvSpPr/>
          <p:nvPr/>
        </p:nvSpPr>
        <p:spPr>
          <a:xfrm>
            <a:off x="9065633" y="6011619"/>
            <a:ext cx="1249680" cy="521970"/>
          </a:xfrm>
          <a:prstGeom prst="rect">
            <a:avLst/>
          </a:prstGeom>
        </p:spPr>
        <p:txBody>
          <a:bodyPr wrap="none">
            <a:spAutoFit/>
          </a:bodyPr>
          <a:lstStyle/>
          <a:p>
            <a:r>
              <a:rPr lang="zh-CN" altLang="zh-CN" sz="1400" dirty="0">
                <a:latin typeface="微软雅黑" panose="020B0503020204020204" charset="-122"/>
                <a:ea typeface="微软雅黑" panose="020B0503020204020204" charset="-122"/>
              </a:rPr>
              <a:t>利奥波德</a:t>
            </a:r>
            <a:r>
              <a:rPr lang="zh-CN" altLang="zh-CN" sz="1400" dirty="0" smtClean="0">
                <a:latin typeface="微软雅黑" panose="020B0503020204020204" charset="-122"/>
                <a:ea typeface="微软雅黑" panose="020B0503020204020204" charset="-122"/>
              </a:rPr>
              <a:t>王子</a:t>
            </a:r>
            <a:endParaRPr lang="en-US" altLang="zh-CN" sz="1400" dirty="0" smtClean="0">
              <a:latin typeface="微软雅黑" panose="020B0503020204020204" charset="-122"/>
              <a:ea typeface="微软雅黑" panose="020B0503020204020204" charset="-122"/>
            </a:endParaRPr>
          </a:p>
          <a:p>
            <a:r>
              <a:rPr lang="zh-CN" altLang="en-US" sz="1400" dirty="0">
                <a:solidFill>
                  <a:schemeClr val="accent6">
                    <a:lumMod val="50000"/>
                  </a:schemeClr>
                </a:solidFill>
                <a:latin typeface="微软雅黑" panose="020B0503020204020204" charset="-122"/>
                <a:ea typeface="微软雅黑" panose="020B0503020204020204" charset="-122"/>
              </a:rPr>
              <a:t>瑞典</a:t>
            </a:r>
            <a:endParaRPr lang="zh-CN" altLang="en-US" sz="1400" dirty="0">
              <a:solidFill>
                <a:schemeClr val="accent6">
                  <a:lumMod val="50000"/>
                </a:schemeClr>
              </a:solidFill>
              <a:latin typeface="微软雅黑" panose="020B0503020204020204" charset="-122"/>
              <a:ea typeface="微软雅黑" panose="020B0503020204020204" charset="-122"/>
            </a:endParaRPr>
          </a:p>
        </p:txBody>
      </p:sp>
      <p:pic>
        <p:nvPicPr>
          <p:cNvPr id="18" name="图片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67901" y="-226864"/>
            <a:ext cx="2159504" cy="2289594"/>
          </a:xfrm>
          <a:prstGeom prst="rect">
            <a:avLst/>
          </a:prstGeom>
        </p:spPr>
      </p:pic>
      <p:pic>
        <p:nvPicPr>
          <p:cNvPr id="19" name="图片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68008" y="32008"/>
            <a:ext cx="2424526" cy="2100848"/>
          </a:xfrm>
          <a:prstGeom prst="rect">
            <a:avLst/>
          </a:prstGeom>
        </p:spPr>
      </p:pic>
      <p:cxnSp>
        <p:nvCxnSpPr>
          <p:cNvPr id="21" name="直接连接符 20"/>
          <p:cNvCxnSpPr/>
          <p:nvPr/>
        </p:nvCxnSpPr>
        <p:spPr>
          <a:xfrm>
            <a:off x="6168008" y="1082432"/>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287548" y="1082432"/>
            <a:ext cx="0" cy="9064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639616" y="1988840"/>
            <a:ext cx="7210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9850463" y="1988840"/>
            <a:ext cx="0" cy="22613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123892" y="4265928"/>
            <a:ext cx="47265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656485" y="198884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478978" y="198884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124898" y="198884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111353" y="198884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8272997" y="4271687"/>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690139" y="4271687"/>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5126200" y="4271687"/>
            <a:ext cx="0"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769072" y="692696"/>
            <a:ext cx="1808480" cy="583565"/>
          </a:xfrm>
          <a:prstGeom prst="rect">
            <a:avLst/>
          </a:prstGeom>
          <a:noFill/>
        </p:spPr>
        <p:txBody>
          <a:bodyPr wrap="none" rtlCol="0">
            <a:spAutoFit/>
          </a:bodyPr>
          <a:lstStyle/>
          <a:p>
            <a:r>
              <a:rPr lang="zh-CN" altLang="en-US" sz="3200" b="1" dirty="0" smtClean="0">
                <a:solidFill>
                  <a:schemeClr val="accent6">
                    <a:lumMod val="50000"/>
                  </a:schemeClr>
                </a:solidFill>
                <a:latin typeface="微软雅黑" panose="020B0503020204020204" charset="-122"/>
                <a:ea typeface="微软雅黑" panose="020B0503020204020204" charset="-122"/>
              </a:rPr>
              <a:t>欧洲祖母</a:t>
            </a:r>
            <a:endParaRPr lang="zh-CN" altLang="en-US" sz="3200" b="1" dirty="0">
              <a:solidFill>
                <a:schemeClr val="accent6">
                  <a:lumMod val="50000"/>
                </a:schemeClr>
              </a:solidFill>
              <a:latin typeface="微软雅黑" panose="020B0503020204020204" charset="-122"/>
              <a:ea typeface="微软雅黑" panose="020B0503020204020204" charset="-122"/>
            </a:endParaRPr>
          </a:p>
        </p:txBody>
      </p:sp>
      <p:cxnSp>
        <p:nvCxnSpPr>
          <p:cNvPr id="44" name="直接连接符 43"/>
          <p:cNvCxnSpPr/>
          <p:nvPr/>
        </p:nvCxnSpPr>
        <p:spPr>
          <a:xfrm>
            <a:off x="9818018" y="4271687"/>
            <a:ext cx="0" cy="14401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71664" y="1772816"/>
            <a:ext cx="6203032" cy="1756792"/>
          </a:xfrm>
        </p:spPr>
        <p:txBody>
          <a:bodyPr>
            <a:normAutofit/>
          </a:bodyPr>
          <a:lstStyle/>
          <a:p>
            <a:pPr>
              <a:lnSpc>
                <a:spcPct val="150000"/>
              </a:lnSpc>
            </a:pPr>
            <a:r>
              <a:rPr lang="zh-CN" altLang="zh-CN" sz="1800" b="1" dirty="0" smtClean="0">
                <a:latin typeface="微软雅黑" panose="020B0503020204020204" charset="-122"/>
                <a:ea typeface="微软雅黑" panose="020B0503020204020204" charset="-122"/>
              </a:rPr>
              <a:t>英国</a:t>
            </a:r>
            <a:r>
              <a:rPr lang="zh-CN" altLang="zh-CN" sz="1800" b="1" dirty="0">
                <a:latin typeface="微软雅黑" panose="020B0503020204020204" charset="-122"/>
                <a:ea typeface="微软雅黑" panose="020B0503020204020204" charset="-122"/>
              </a:rPr>
              <a:t>工业革命的</a:t>
            </a:r>
            <a:r>
              <a:rPr lang="zh-CN" altLang="zh-CN" sz="1800" b="1" dirty="0" smtClean="0">
                <a:latin typeface="微软雅黑" panose="020B0503020204020204" charset="-122"/>
                <a:ea typeface="微软雅黑" panose="020B0503020204020204" charset="-122"/>
              </a:rPr>
              <a:t>顶点，</a:t>
            </a:r>
            <a:r>
              <a:rPr lang="zh-CN" altLang="zh-CN" sz="1800" b="1" dirty="0">
                <a:latin typeface="微软雅黑" panose="020B0503020204020204" charset="-122"/>
                <a:ea typeface="微软雅黑" panose="020B0503020204020204" charset="-122"/>
              </a:rPr>
              <a:t>也是英国经济文化的</a:t>
            </a:r>
            <a:r>
              <a:rPr lang="zh-CN" altLang="zh-CN" sz="1800" b="1" dirty="0" smtClean="0">
                <a:latin typeface="微软雅黑" panose="020B0503020204020204" charset="-122"/>
                <a:ea typeface="微软雅黑" panose="020B0503020204020204" charset="-122"/>
              </a:rPr>
              <a:t>全盛时期</a:t>
            </a:r>
            <a:r>
              <a:rPr lang="zh-CN" altLang="en-US" sz="1800" b="1" dirty="0" smtClean="0">
                <a:latin typeface="微软雅黑" panose="020B0503020204020204" charset="-122"/>
                <a:ea typeface="微软雅黑" panose="020B0503020204020204" charset="-122"/>
              </a:rPr>
              <a:t>；</a:t>
            </a:r>
            <a:endParaRPr lang="en-US" altLang="zh-CN" sz="1800" b="1" dirty="0" smtClean="0">
              <a:latin typeface="微软雅黑" panose="020B0503020204020204" charset="-122"/>
              <a:ea typeface="微软雅黑" panose="020B0503020204020204" charset="-122"/>
            </a:endParaRPr>
          </a:p>
          <a:p>
            <a:pPr>
              <a:lnSpc>
                <a:spcPct val="150000"/>
              </a:lnSpc>
            </a:pPr>
            <a:r>
              <a:rPr lang="zh-CN" altLang="zh-CN" sz="1800" b="1" dirty="0" smtClean="0">
                <a:latin typeface="微软雅黑" panose="020B0503020204020204" charset="-122"/>
                <a:ea typeface="微软雅黑" panose="020B0503020204020204" charset="-122"/>
              </a:rPr>
              <a:t>维多利亚</a:t>
            </a:r>
            <a:r>
              <a:rPr lang="zh-CN" altLang="zh-CN" sz="1800" b="1" dirty="0">
                <a:latin typeface="微软雅黑" panose="020B0503020204020204" charset="-122"/>
                <a:ea typeface="微软雅黑" panose="020B0503020204020204" charset="-122"/>
              </a:rPr>
              <a:t>时代科学发明浪潮</a:t>
            </a:r>
            <a:r>
              <a:rPr lang="zh-CN" altLang="zh-CN" sz="1800" b="1" dirty="0" smtClean="0">
                <a:latin typeface="微软雅黑" panose="020B0503020204020204" charset="-122"/>
                <a:ea typeface="微软雅黑" panose="020B0503020204020204" charset="-122"/>
              </a:rPr>
              <a:t>汹涌澎湃</a:t>
            </a:r>
            <a:r>
              <a:rPr lang="zh-CN" altLang="en-US" sz="1800" b="1" dirty="0" smtClean="0">
                <a:latin typeface="微软雅黑" panose="020B0503020204020204" charset="-122"/>
                <a:ea typeface="微软雅黑" panose="020B0503020204020204" charset="-122"/>
              </a:rPr>
              <a:t>；</a:t>
            </a:r>
            <a:endParaRPr lang="en-US" altLang="zh-CN" sz="1800" b="1" dirty="0" smtClean="0">
              <a:latin typeface="微软雅黑" panose="020B0503020204020204" charset="-122"/>
              <a:ea typeface="微软雅黑" panose="020B0503020204020204" charset="-122"/>
            </a:endParaRPr>
          </a:p>
          <a:p>
            <a:pPr>
              <a:lnSpc>
                <a:spcPct val="150000"/>
              </a:lnSpc>
            </a:pPr>
            <a:r>
              <a:rPr lang="zh-CN" altLang="zh-CN" sz="1800" b="1" dirty="0" smtClean="0">
                <a:latin typeface="微软雅黑" panose="020B0503020204020204" charset="-122"/>
                <a:ea typeface="微软雅黑" panose="020B0503020204020204" charset="-122"/>
              </a:rPr>
              <a:t>维多利亚</a:t>
            </a:r>
            <a:r>
              <a:rPr lang="zh-CN" altLang="zh-CN" sz="1800" b="1" dirty="0">
                <a:latin typeface="微软雅黑" panose="020B0503020204020204" charset="-122"/>
                <a:ea typeface="微软雅黑" panose="020B0503020204020204" charset="-122"/>
              </a:rPr>
              <a:t>时代</a:t>
            </a:r>
            <a:r>
              <a:rPr lang="zh-CN" altLang="zh-CN" sz="1800" b="1" dirty="0" smtClean="0">
                <a:latin typeface="微软雅黑" panose="020B0503020204020204" charset="-122"/>
                <a:ea typeface="微软雅黑" panose="020B0503020204020204" charset="-122"/>
              </a:rPr>
              <a:t>的</a:t>
            </a:r>
            <a:r>
              <a:rPr lang="zh-CN" altLang="en-US" sz="1800" b="1" dirty="0" smtClean="0">
                <a:latin typeface="微软雅黑" panose="020B0503020204020204" charset="-122"/>
                <a:ea typeface="微软雅黑" panose="020B0503020204020204" charset="-122"/>
              </a:rPr>
              <a:t>文学</a:t>
            </a:r>
            <a:r>
              <a:rPr lang="zh-CN" altLang="zh-CN" sz="1800" b="1" dirty="0" smtClean="0">
                <a:latin typeface="微软雅黑" panose="020B0503020204020204" charset="-122"/>
                <a:ea typeface="微软雅黑" panose="020B0503020204020204" charset="-122"/>
              </a:rPr>
              <a:t>艺术界</a:t>
            </a:r>
            <a:r>
              <a:rPr lang="zh-CN" altLang="zh-CN" sz="1800" b="1" dirty="0">
                <a:latin typeface="微软雅黑" panose="020B0503020204020204" charset="-122"/>
                <a:ea typeface="微软雅黑" panose="020B0503020204020204" charset="-122"/>
              </a:rPr>
              <a:t>呈现出群星夺目的</a:t>
            </a:r>
            <a:r>
              <a:rPr lang="zh-CN" altLang="zh-CN" sz="1800" b="1" dirty="0" smtClean="0">
                <a:latin typeface="微软雅黑" panose="020B0503020204020204" charset="-122"/>
                <a:ea typeface="微软雅黑" panose="020B0503020204020204" charset="-122"/>
              </a:rPr>
              <a:t>盛景</a:t>
            </a:r>
            <a:r>
              <a:rPr lang="zh-CN" altLang="en-US" sz="1800" b="1" dirty="0" smtClean="0">
                <a:latin typeface="微软雅黑" panose="020B0503020204020204" charset="-122"/>
                <a:ea typeface="微软雅黑" panose="020B0503020204020204" charset="-122"/>
              </a:rPr>
              <a:t>；</a:t>
            </a:r>
            <a:endParaRPr lang="zh-CN" altLang="zh-CN" sz="1800" b="1" dirty="0">
              <a:latin typeface="微软雅黑" panose="020B0503020204020204" charset="-122"/>
              <a:ea typeface="微软雅黑" panose="020B0503020204020204" charset="-122"/>
            </a:endParaRPr>
          </a:p>
          <a:p>
            <a:pPr>
              <a:lnSpc>
                <a:spcPct val="150000"/>
              </a:lnSpc>
            </a:pPr>
            <a:endParaRPr lang="zh-CN" altLang="en-US" sz="1800" b="1" dirty="0">
              <a:latin typeface="微软雅黑" panose="020B0503020204020204" charset="-122"/>
              <a:ea typeface="微软雅黑" panose="020B0503020204020204"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847528" y="116632"/>
            <a:ext cx="3816424" cy="6607186"/>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8008" y="116632"/>
            <a:ext cx="2807058" cy="6552728"/>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3431704" y="188640"/>
            <a:ext cx="4896544" cy="6595034"/>
          </a:xfr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943873" y="3181125"/>
            <a:ext cx="1872208" cy="2826989"/>
          </a:xfrm>
          <a:prstGeom prst="rect">
            <a:avLst/>
          </a:prstGeom>
        </p:spPr>
      </p:pic>
      <p:pic>
        <p:nvPicPr>
          <p:cNvPr id="6" name="内容占位符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72064" y="1655291"/>
            <a:ext cx="3995936" cy="5202709"/>
          </a:xfr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1544" y="772"/>
            <a:ext cx="2024963" cy="269995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9241" y="-203252"/>
            <a:ext cx="2181472" cy="3272211"/>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0" y="3356992"/>
            <a:ext cx="3137278" cy="2520280"/>
          </a:xfrm>
          <a:prstGeom prst="rect">
            <a:avLst/>
          </a:prstGeom>
        </p:spPr>
      </p:pic>
      <p:sp>
        <p:nvSpPr>
          <p:cNvPr id="11" name="TextBox 10"/>
          <p:cNvSpPr txBox="1"/>
          <p:nvPr/>
        </p:nvSpPr>
        <p:spPr>
          <a:xfrm>
            <a:off x="4590633" y="2607294"/>
            <a:ext cx="2682875" cy="922020"/>
          </a:xfrm>
          <a:prstGeom prst="rect">
            <a:avLst/>
          </a:prstGeom>
          <a:noFill/>
        </p:spPr>
        <p:txBody>
          <a:bodyPr wrap="none" rtlCol="0">
            <a:spAutoFit/>
          </a:bodyPr>
          <a:lstStyle/>
          <a:p>
            <a:pPr algn="ctr"/>
            <a:r>
              <a:rPr lang="en-US" altLang="zh-CN" dirty="0" smtClean="0">
                <a:latin typeface="微软雅黑" panose="020B0503020204020204" charset="-122"/>
                <a:ea typeface="微软雅黑" panose="020B0503020204020204" charset="-122"/>
              </a:rPr>
              <a:t>《</a:t>
            </a:r>
            <a:r>
              <a:rPr lang="zh-CN" altLang="en-US" dirty="0" smtClean="0">
                <a:latin typeface="微软雅黑" panose="020B0503020204020204" charset="-122"/>
                <a:ea typeface="微软雅黑" panose="020B0503020204020204" charset="-122"/>
              </a:rPr>
              <a:t>匹克威客外传</a:t>
            </a:r>
            <a:r>
              <a:rPr lang="en-US" altLang="zh-CN"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algn="ctr"/>
            <a:r>
              <a:rPr lang="en-US" altLang="zh-CN" dirty="0" smtClean="0">
                <a:latin typeface="微软雅黑" panose="020B0503020204020204" charset="-122"/>
                <a:ea typeface="微软雅黑" panose="020B0503020204020204" charset="-122"/>
              </a:rPr>
              <a:t>THE PICKWICK PAPERS</a:t>
            </a:r>
            <a:endParaRPr lang="en-US" altLang="zh-CN" dirty="0" smtClean="0">
              <a:latin typeface="微软雅黑" panose="020B0503020204020204" charset="-122"/>
              <a:ea typeface="微软雅黑" panose="020B0503020204020204" charset="-122"/>
            </a:endParaRPr>
          </a:p>
          <a:p>
            <a:pPr algn="ctr"/>
            <a:endParaRPr lang="zh-CN" altLang="en-US" dirty="0">
              <a:latin typeface="微软雅黑" panose="020B0503020204020204" charset="-122"/>
              <a:ea typeface="微软雅黑" panose="020B0503020204020204" charset="-122"/>
            </a:endParaRPr>
          </a:p>
        </p:txBody>
      </p:sp>
      <p:sp>
        <p:nvSpPr>
          <p:cNvPr id="12" name="TextBox 11"/>
          <p:cNvSpPr txBox="1"/>
          <p:nvPr/>
        </p:nvSpPr>
        <p:spPr>
          <a:xfrm>
            <a:off x="4933942" y="6021288"/>
            <a:ext cx="1748790" cy="922020"/>
          </a:xfrm>
          <a:prstGeom prst="rect">
            <a:avLst/>
          </a:prstGeom>
          <a:noFill/>
        </p:spPr>
        <p:txBody>
          <a:bodyPr wrap="none" rtlCol="0">
            <a:spAutoFit/>
          </a:bodyPr>
          <a:lstStyle/>
          <a:p>
            <a:pPr algn="ctr"/>
            <a:r>
              <a:rPr lang="en-US" altLang="zh-CN" dirty="0" smtClean="0">
                <a:latin typeface="微软雅黑" panose="020B0503020204020204" charset="-122"/>
                <a:ea typeface="微软雅黑" panose="020B0503020204020204" charset="-122"/>
              </a:rPr>
              <a:t>《</a:t>
            </a:r>
            <a:r>
              <a:rPr lang="zh-CN" altLang="en-US" dirty="0" smtClean="0">
                <a:latin typeface="微软雅黑" panose="020B0503020204020204" charset="-122"/>
                <a:ea typeface="微软雅黑" panose="020B0503020204020204" charset="-122"/>
              </a:rPr>
              <a:t>雾都孤儿</a:t>
            </a:r>
            <a:r>
              <a:rPr lang="en-US" altLang="zh-CN"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algn="ctr"/>
            <a:r>
              <a:rPr lang="en-US" altLang="zh-CN" dirty="0" smtClean="0">
                <a:latin typeface="微软雅黑" panose="020B0503020204020204" charset="-122"/>
                <a:ea typeface="微软雅黑" panose="020B0503020204020204" charset="-122"/>
              </a:rPr>
              <a:t>OLIVER TWIST</a:t>
            </a:r>
            <a:endParaRPr lang="en-US" altLang="zh-CN" dirty="0" smtClean="0">
              <a:latin typeface="微软雅黑" panose="020B0503020204020204" charset="-122"/>
              <a:ea typeface="微软雅黑" panose="020B0503020204020204" charset="-122"/>
            </a:endParaRPr>
          </a:p>
          <a:p>
            <a:pPr algn="ctr"/>
            <a:endParaRPr lang="zh-CN" altLang="en-US" dirty="0">
              <a:latin typeface="微软雅黑" panose="020B0503020204020204" charset="-122"/>
              <a:ea typeface="微软雅黑" panose="020B0503020204020204" charset="-122"/>
            </a:endParaRPr>
          </a:p>
        </p:txBody>
      </p:sp>
      <p:sp>
        <p:nvSpPr>
          <p:cNvPr id="13" name="TextBox 12"/>
          <p:cNvSpPr txBox="1"/>
          <p:nvPr/>
        </p:nvSpPr>
        <p:spPr>
          <a:xfrm>
            <a:off x="1622297" y="6021288"/>
            <a:ext cx="2940685" cy="922020"/>
          </a:xfrm>
          <a:prstGeom prst="rect">
            <a:avLst/>
          </a:prstGeom>
          <a:noFill/>
        </p:spPr>
        <p:txBody>
          <a:bodyPr wrap="none" rtlCol="0">
            <a:spAutoFit/>
          </a:bodyPr>
          <a:lstStyle/>
          <a:p>
            <a:pPr algn="ctr"/>
            <a:r>
              <a:rPr lang="en-US" altLang="zh-CN" dirty="0" smtClean="0">
                <a:latin typeface="微软雅黑" panose="020B0503020204020204" charset="-122"/>
                <a:ea typeface="微软雅黑" panose="020B0503020204020204" charset="-122"/>
              </a:rPr>
              <a:t>《</a:t>
            </a:r>
            <a:r>
              <a:rPr lang="zh-CN" altLang="en-US" dirty="0" smtClean="0">
                <a:latin typeface="微软雅黑" panose="020B0503020204020204" charset="-122"/>
                <a:ea typeface="微软雅黑" panose="020B0503020204020204" charset="-122"/>
              </a:rPr>
              <a:t>双城记</a:t>
            </a:r>
            <a:r>
              <a:rPr lang="en-US" altLang="zh-CN"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algn="ctr"/>
            <a:r>
              <a:rPr lang="en-US" altLang="zh-CN" dirty="0" smtClean="0">
                <a:latin typeface="微软雅黑" panose="020B0503020204020204" charset="-122"/>
                <a:ea typeface="微软雅黑" panose="020B0503020204020204" charset="-122"/>
              </a:rPr>
              <a:t>THE TALE OF TWO CITIES</a:t>
            </a:r>
            <a:endParaRPr lang="en-US" altLang="zh-CN" dirty="0" smtClean="0">
              <a:latin typeface="微软雅黑" panose="020B0503020204020204" charset="-122"/>
              <a:ea typeface="微软雅黑" panose="020B0503020204020204" charset="-122"/>
            </a:endParaRPr>
          </a:p>
          <a:p>
            <a:pPr algn="ctr"/>
            <a:endParaRPr lang="zh-CN" altLang="en-US" dirty="0">
              <a:latin typeface="微软雅黑" panose="020B0503020204020204" charset="-122"/>
              <a:ea typeface="微软雅黑" panose="020B0503020204020204" charset="-122"/>
            </a:endParaRPr>
          </a:p>
        </p:txBody>
      </p:sp>
      <p:sp>
        <p:nvSpPr>
          <p:cNvPr id="14" name="TextBox 13"/>
          <p:cNvSpPr txBox="1"/>
          <p:nvPr/>
        </p:nvSpPr>
        <p:spPr>
          <a:xfrm>
            <a:off x="2297300" y="2607294"/>
            <a:ext cx="1590675" cy="922020"/>
          </a:xfrm>
          <a:prstGeom prst="rect">
            <a:avLst/>
          </a:prstGeom>
          <a:noFill/>
        </p:spPr>
        <p:txBody>
          <a:bodyPr wrap="none" rtlCol="0">
            <a:spAutoFit/>
          </a:bodyPr>
          <a:lstStyle/>
          <a:p>
            <a:pPr algn="ctr"/>
            <a:r>
              <a:rPr lang="en-US" altLang="zh-CN" dirty="0" smtClean="0">
                <a:latin typeface="微软雅黑" panose="020B0503020204020204" charset="-122"/>
                <a:ea typeface="微软雅黑" panose="020B0503020204020204" charset="-122"/>
              </a:rPr>
              <a:t>《</a:t>
            </a:r>
            <a:r>
              <a:rPr lang="zh-CN" altLang="en-US" dirty="0" smtClean="0">
                <a:latin typeface="微软雅黑" panose="020B0503020204020204" charset="-122"/>
                <a:ea typeface="微软雅黑" panose="020B0503020204020204" charset="-122"/>
              </a:rPr>
              <a:t>艰难时世</a:t>
            </a:r>
            <a:r>
              <a:rPr lang="en-US" altLang="zh-CN"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algn="ctr"/>
            <a:r>
              <a:rPr lang="en-US" altLang="zh-CN" dirty="0" smtClean="0">
                <a:latin typeface="微软雅黑" panose="020B0503020204020204" charset="-122"/>
                <a:ea typeface="微软雅黑" panose="020B0503020204020204" charset="-122"/>
              </a:rPr>
              <a:t>HARD TIMES</a:t>
            </a:r>
            <a:endParaRPr lang="en-US" altLang="zh-CN" dirty="0" smtClean="0">
              <a:latin typeface="微软雅黑" panose="020B0503020204020204" charset="-122"/>
              <a:ea typeface="微软雅黑" panose="020B0503020204020204" charset="-122"/>
            </a:endParaRPr>
          </a:p>
          <a:p>
            <a:pPr algn="ctr"/>
            <a:endParaRPr lang="zh-CN" altLang="en-US" dirty="0">
              <a:latin typeface="微软雅黑" panose="020B0503020204020204" charset="-122"/>
              <a:ea typeface="微软雅黑" panose="020B0503020204020204" charset="-122"/>
            </a:endParaRPr>
          </a:p>
        </p:txBody>
      </p:sp>
      <p:sp>
        <p:nvSpPr>
          <p:cNvPr id="15" name="椭圆 14"/>
          <p:cNvSpPr/>
          <p:nvPr/>
        </p:nvSpPr>
        <p:spPr>
          <a:xfrm>
            <a:off x="8976320" y="332656"/>
            <a:ext cx="1368152" cy="13681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anose="020B0503020204020204" charset="-122"/>
                <a:ea typeface="微软雅黑" panose="020B0503020204020204" charset="-122"/>
              </a:rPr>
              <a:t>阅读</a:t>
            </a:r>
            <a:endParaRPr lang="zh-CN" altLang="en-US" sz="3200" dirty="0">
              <a:latin typeface="微软雅黑" panose="020B0503020204020204" charset="-122"/>
              <a:ea typeface="微软雅黑" panose="020B0503020204020204" charset="-122"/>
            </a:endParaRPr>
          </a:p>
        </p:txBody>
      </p:sp>
      <p:sp>
        <p:nvSpPr>
          <p:cNvPr id="2" name="右箭头 1"/>
          <p:cNvSpPr/>
          <p:nvPr/>
        </p:nvSpPr>
        <p:spPr>
          <a:xfrm rot="10800000">
            <a:off x="8040216" y="876161"/>
            <a:ext cx="576064" cy="3340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7283624" y="5458554"/>
            <a:ext cx="3384376" cy="922020"/>
          </a:xfrm>
          <a:prstGeom prst="rect">
            <a:avLst/>
          </a:prstGeom>
          <a:noFill/>
        </p:spPr>
        <p:txBody>
          <a:bodyPr wrap="square" rtlCol="0">
            <a:spAutoFit/>
          </a:bodyPr>
          <a:lstStyle/>
          <a:p>
            <a:r>
              <a:rPr lang="zh-CN" altLang="en-US" b="1" dirty="0">
                <a:solidFill>
                  <a:schemeClr val="bg1"/>
                </a:solidFill>
                <a:latin typeface="微软雅黑" panose="020B0503020204020204" charset="-122"/>
                <a:ea typeface="微软雅黑" panose="020B0503020204020204" charset="-122"/>
              </a:rPr>
              <a:t>查尔斯</a:t>
            </a:r>
            <a:r>
              <a:rPr lang="en-US" altLang="zh-CN" b="1" dirty="0">
                <a:solidFill>
                  <a:schemeClr val="bg1"/>
                </a:solidFill>
                <a:latin typeface="微软雅黑" panose="020B0503020204020204" charset="-122"/>
                <a:ea typeface="微软雅黑" panose="020B0503020204020204" charset="-122"/>
              </a:rPr>
              <a:t>·</a:t>
            </a:r>
            <a:r>
              <a:rPr lang="zh-CN" altLang="en-US" b="1" dirty="0">
                <a:solidFill>
                  <a:schemeClr val="bg1"/>
                </a:solidFill>
                <a:latin typeface="微软雅黑" panose="020B0503020204020204" charset="-122"/>
                <a:ea typeface="微软雅黑" panose="020B0503020204020204" charset="-122"/>
              </a:rPr>
              <a:t>约翰</a:t>
            </a:r>
            <a:r>
              <a:rPr lang="en-US" altLang="zh-CN" b="1" dirty="0">
                <a:solidFill>
                  <a:schemeClr val="bg1"/>
                </a:solidFill>
                <a:latin typeface="微软雅黑" panose="020B0503020204020204" charset="-122"/>
                <a:ea typeface="微软雅黑" panose="020B0503020204020204" charset="-122"/>
              </a:rPr>
              <a:t>·</a:t>
            </a:r>
            <a:r>
              <a:rPr lang="zh-CN" altLang="en-US" b="1" dirty="0">
                <a:solidFill>
                  <a:schemeClr val="bg1"/>
                </a:solidFill>
                <a:latin typeface="微软雅黑" panose="020B0503020204020204" charset="-122"/>
                <a:ea typeface="微软雅黑" panose="020B0503020204020204" charset="-122"/>
              </a:rPr>
              <a:t>赫芬姆</a:t>
            </a:r>
            <a:r>
              <a:rPr lang="en-US" altLang="zh-CN" b="1" dirty="0">
                <a:solidFill>
                  <a:schemeClr val="bg1"/>
                </a:solidFill>
                <a:latin typeface="微软雅黑" panose="020B0503020204020204" charset="-122"/>
                <a:ea typeface="微软雅黑" panose="020B0503020204020204" charset="-122"/>
              </a:rPr>
              <a:t>·</a:t>
            </a:r>
            <a:r>
              <a:rPr lang="zh-CN" altLang="en-US" b="1" dirty="0" smtClean="0">
                <a:solidFill>
                  <a:schemeClr val="bg1"/>
                </a:solidFill>
                <a:latin typeface="微软雅黑" panose="020B0503020204020204" charset="-122"/>
                <a:ea typeface="微软雅黑" panose="020B0503020204020204" charset="-122"/>
              </a:rPr>
              <a:t>狄更斯</a:t>
            </a:r>
            <a:r>
              <a:rPr lang="en-US" altLang="zh-CN" dirty="0" smtClean="0">
                <a:solidFill>
                  <a:schemeClr val="bg1"/>
                </a:solidFill>
                <a:latin typeface="微软雅黑" panose="020B0503020204020204" charset="-122"/>
                <a:ea typeface="微软雅黑" panose="020B0503020204020204" charset="-122"/>
              </a:rPr>
              <a:t>Charles </a:t>
            </a:r>
            <a:r>
              <a:rPr lang="en-US" altLang="zh-CN" dirty="0">
                <a:solidFill>
                  <a:schemeClr val="bg1"/>
                </a:solidFill>
                <a:latin typeface="微软雅黑" panose="020B0503020204020204" charset="-122"/>
                <a:ea typeface="微软雅黑" panose="020B0503020204020204" charset="-122"/>
              </a:rPr>
              <a:t>John </a:t>
            </a:r>
            <a:r>
              <a:rPr lang="en-US" altLang="zh-CN" dirty="0" err="1">
                <a:solidFill>
                  <a:schemeClr val="bg1"/>
                </a:solidFill>
                <a:latin typeface="微软雅黑" panose="020B0503020204020204" charset="-122"/>
                <a:ea typeface="微软雅黑" panose="020B0503020204020204" charset="-122"/>
              </a:rPr>
              <a:t>Huffam</a:t>
            </a:r>
            <a:r>
              <a:rPr lang="en-US" altLang="zh-CN" dirty="0">
                <a:solidFill>
                  <a:schemeClr val="bg1"/>
                </a:solidFill>
                <a:latin typeface="微软雅黑" panose="020B0503020204020204" charset="-122"/>
                <a:ea typeface="微软雅黑" panose="020B0503020204020204" charset="-122"/>
              </a:rPr>
              <a:t> Dickens</a:t>
            </a:r>
            <a:r>
              <a:rPr lang="zh-CN" altLang="en-US" dirty="0">
                <a:solidFill>
                  <a:schemeClr val="bg1"/>
                </a:solidFill>
                <a:latin typeface="微软雅黑" panose="020B0503020204020204" charset="-122"/>
                <a:ea typeface="微软雅黑" panose="020B0503020204020204" charset="-122"/>
              </a:rPr>
              <a:t>，</a:t>
            </a:r>
            <a:r>
              <a:rPr lang="en-US" altLang="zh-CN" dirty="0">
                <a:solidFill>
                  <a:schemeClr val="bg1"/>
                </a:solidFill>
                <a:latin typeface="微软雅黑" panose="020B0503020204020204" charset="-122"/>
                <a:ea typeface="微软雅黑" panose="020B0503020204020204" charset="-122"/>
              </a:rPr>
              <a:t>1812</a:t>
            </a:r>
            <a:r>
              <a:rPr lang="zh-CN" altLang="en-US" dirty="0">
                <a:solidFill>
                  <a:schemeClr val="bg1"/>
                </a:solidFill>
                <a:latin typeface="微软雅黑" panose="020B0503020204020204" charset="-122"/>
                <a:ea typeface="微软雅黑" panose="020B0503020204020204" charset="-122"/>
              </a:rPr>
              <a:t>年</a:t>
            </a:r>
            <a:r>
              <a:rPr lang="en-US" altLang="zh-CN" dirty="0">
                <a:solidFill>
                  <a:schemeClr val="bg1"/>
                </a:solidFill>
                <a:latin typeface="微软雅黑" panose="020B0503020204020204" charset="-122"/>
                <a:ea typeface="微软雅黑" panose="020B0503020204020204" charset="-122"/>
              </a:rPr>
              <a:t>2</a:t>
            </a:r>
            <a:r>
              <a:rPr lang="zh-CN" altLang="en-US" dirty="0">
                <a:solidFill>
                  <a:schemeClr val="bg1"/>
                </a:solidFill>
                <a:latin typeface="微软雅黑" panose="020B0503020204020204" charset="-122"/>
                <a:ea typeface="微软雅黑" panose="020B0503020204020204" charset="-122"/>
              </a:rPr>
              <a:t>月</a:t>
            </a:r>
            <a:r>
              <a:rPr lang="en-US" altLang="zh-CN" dirty="0">
                <a:solidFill>
                  <a:schemeClr val="bg1"/>
                </a:solidFill>
                <a:latin typeface="微软雅黑" panose="020B0503020204020204" charset="-122"/>
                <a:ea typeface="微软雅黑" panose="020B0503020204020204" charset="-122"/>
              </a:rPr>
              <a:t>7</a:t>
            </a:r>
            <a:r>
              <a:rPr lang="zh-CN" altLang="en-US" dirty="0">
                <a:solidFill>
                  <a:schemeClr val="bg1"/>
                </a:solidFill>
                <a:latin typeface="微软雅黑" panose="020B0503020204020204" charset="-122"/>
                <a:ea typeface="微软雅黑" panose="020B0503020204020204" charset="-122"/>
              </a:rPr>
              <a:t>日</a:t>
            </a:r>
            <a:r>
              <a:rPr lang="en-US" altLang="zh-CN" dirty="0">
                <a:solidFill>
                  <a:schemeClr val="bg1"/>
                </a:solidFill>
                <a:latin typeface="微软雅黑" panose="020B0503020204020204" charset="-122"/>
                <a:ea typeface="微软雅黑" panose="020B0503020204020204" charset="-122"/>
              </a:rPr>
              <a:t>-1870</a:t>
            </a:r>
            <a:r>
              <a:rPr lang="zh-CN" altLang="en-US" dirty="0">
                <a:solidFill>
                  <a:schemeClr val="bg1"/>
                </a:solidFill>
                <a:latin typeface="微软雅黑" panose="020B0503020204020204" charset="-122"/>
                <a:ea typeface="微软雅黑" panose="020B0503020204020204" charset="-122"/>
              </a:rPr>
              <a:t>年</a:t>
            </a:r>
            <a:r>
              <a:rPr lang="en-US" altLang="zh-CN" dirty="0">
                <a:solidFill>
                  <a:schemeClr val="bg1"/>
                </a:solidFill>
                <a:latin typeface="微软雅黑" panose="020B0503020204020204" charset="-122"/>
                <a:ea typeface="微软雅黑" panose="020B0503020204020204" charset="-122"/>
              </a:rPr>
              <a:t>6</a:t>
            </a:r>
            <a:r>
              <a:rPr lang="zh-CN" altLang="en-US" dirty="0">
                <a:solidFill>
                  <a:schemeClr val="bg1"/>
                </a:solidFill>
                <a:latin typeface="微软雅黑" panose="020B0503020204020204" charset="-122"/>
                <a:ea typeface="微软雅黑" panose="020B0503020204020204" charset="-122"/>
              </a:rPr>
              <a:t>月</a:t>
            </a:r>
            <a:r>
              <a:rPr lang="en-US" altLang="zh-CN" dirty="0">
                <a:solidFill>
                  <a:schemeClr val="bg1"/>
                </a:solidFill>
                <a:latin typeface="微软雅黑" panose="020B0503020204020204" charset="-122"/>
                <a:ea typeface="微软雅黑" panose="020B0503020204020204" charset="-122"/>
              </a:rPr>
              <a:t>9</a:t>
            </a:r>
            <a:r>
              <a:rPr lang="zh-CN" altLang="en-US" dirty="0">
                <a:solidFill>
                  <a:schemeClr val="bg1"/>
                </a:solidFill>
                <a:latin typeface="微软雅黑" panose="020B0503020204020204" charset="-122"/>
                <a:ea typeface="微软雅黑" panose="020B0503020204020204" charset="-122"/>
              </a:rPr>
              <a:t>日</a:t>
            </a:r>
            <a:r>
              <a:rPr lang="en-US" altLang="zh-CN" dirty="0">
                <a:solidFill>
                  <a:schemeClr val="bg1"/>
                </a:solidFill>
                <a:latin typeface="微软雅黑" panose="020B0503020204020204" charset="-122"/>
                <a:ea typeface="微软雅黑" panose="020B0503020204020204" charset="-122"/>
              </a:rPr>
              <a:t>)</a:t>
            </a:r>
            <a:r>
              <a:rPr lang="zh-CN" altLang="en-US" dirty="0">
                <a:solidFill>
                  <a:schemeClr val="bg1"/>
                </a:solidFill>
                <a:latin typeface="微软雅黑" panose="020B0503020204020204" charset="-122"/>
                <a:ea typeface="微软雅黑" panose="020B0503020204020204" charset="-122"/>
              </a:rPr>
              <a:t>，</a:t>
            </a:r>
            <a:endParaRPr lang="zh-CN" altLang="en-US"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063552" y="404664"/>
            <a:ext cx="8229600" cy="2088232"/>
          </a:xfrm>
        </p:spPr>
        <p:txBody>
          <a:bodyPr>
            <a:noAutofit/>
          </a:bodyPr>
          <a:lstStyle/>
          <a:p>
            <a:r>
              <a:rPr lang="en-US" altLang="zh-CN" sz="1600" dirty="0"/>
              <a:t>I</a:t>
            </a:r>
            <a:r>
              <a:rPr lang="en-US" altLang="zh-CN" sz="1600" dirty="0" smtClean="0"/>
              <a:t>t was the best of times, it was the worst of times, it was the age of wisdom, it was the age of foolishness, it was the epoch of belief, it was the epoch of incredulity, it was the season of Light, it was the season of Darkness, it was the spring of hope, it was the winter of despair, we had everything before us, we had nothing before us, we were all going direct to Heaven, we were all going direct the other way--in short, the period was so. far like the present period, that some of its noisiest authorities insisted on its being received, for good or for evil, in the superlative degree of comparison only. </a:t>
            </a:r>
            <a:endParaRPr lang="en-US" altLang="zh-CN" sz="1600" dirty="0" smtClean="0"/>
          </a:p>
        </p:txBody>
      </p:sp>
      <p:sp>
        <p:nvSpPr>
          <p:cNvPr id="4" name="矩形 3"/>
          <p:cNvSpPr/>
          <p:nvPr/>
        </p:nvSpPr>
        <p:spPr>
          <a:xfrm>
            <a:off x="5807968" y="2420888"/>
            <a:ext cx="4572000" cy="3415030"/>
          </a:xfrm>
          <a:prstGeom prst="rect">
            <a:avLst/>
          </a:prstGeom>
        </p:spPr>
        <p:txBody>
          <a:bodyPr>
            <a:spAutoFit/>
          </a:bodyPr>
          <a:lstStyle/>
          <a:p>
            <a:pPr>
              <a:lnSpc>
                <a:spcPct val="150000"/>
              </a:lnSpc>
            </a:pPr>
            <a:r>
              <a:rPr lang="en-US" altLang="zh-CN" sz="1600" dirty="0" smtClean="0">
                <a:solidFill>
                  <a:schemeClr val="accent6">
                    <a:lumMod val="50000"/>
                  </a:schemeClr>
                </a:solidFill>
                <a:latin typeface="微软雅黑" panose="020B0503020204020204" charset="-122"/>
                <a:ea typeface="微软雅黑" panose="020B0503020204020204" charset="-122"/>
              </a:rPr>
              <a:t>“</a:t>
            </a:r>
            <a:r>
              <a:rPr lang="zh-CN" altLang="en-US" sz="1600" dirty="0" smtClean="0">
                <a:solidFill>
                  <a:schemeClr val="accent6">
                    <a:lumMod val="50000"/>
                  </a:schemeClr>
                </a:solidFill>
                <a:latin typeface="微软雅黑" panose="020B0503020204020204" charset="-122"/>
                <a:ea typeface="微软雅黑" panose="020B0503020204020204" charset="-122"/>
              </a:rPr>
              <a:t>这是一个最好的时代，也是一个最坏的时代；这是一个智慧的年代，这是一个愚蠢的年代；这是一个信任的时期，这是一个怀疑的时期；这是一个光明的季节，这是一个黑暗的季节；这是希望之春，这是失望之冬；人们面前应有尽有，人们面前一无所有；人们正踏上天堂之路，人们正走向地狱之门。</a:t>
            </a:r>
            <a:r>
              <a:rPr lang="en-US" altLang="zh-CN" sz="1600" dirty="0" smtClean="0">
                <a:solidFill>
                  <a:schemeClr val="accent6">
                    <a:lumMod val="50000"/>
                  </a:schemeClr>
                </a:solidFill>
                <a:latin typeface="微软雅黑" panose="020B0503020204020204" charset="-122"/>
                <a:ea typeface="微软雅黑" panose="020B0503020204020204" charset="-122"/>
              </a:rPr>
              <a:t>”</a:t>
            </a:r>
            <a:endParaRPr lang="zh-CN" altLang="en-US" sz="1600" dirty="0" smtClean="0">
              <a:solidFill>
                <a:schemeClr val="accent6">
                  <a:lumMod val="50000"/>
                </a:schemeClr>
              </a:solidFill>
              <a:latin typeface="微软雅黑" panose="020B0503020204020204" charset="-122"/>
              <a:ea typeface="微软雅黑" panose="020B0503020204020204" charset="-122"/>
            </a:endParaRPr>
          </a:p>
          <a:p>
            <a:pPr>
              <a:lnSpc>
                <a:spcPct val="150000"/>
              </a:lnSpc>
            </a:pPr>
            <a:endParaRPr lang="zh-CN" altLang="en-US" sz="1600" dirty="0" smtClean="0">
              <a:solidFill>
                <a:schemeClr val="accent6">
                  <a:lumMod val="50000"/>
                </a:schemeClr>
              </a:solidFill>
              <a:latin typeface="微软雅黑" panose="020B0503020204020204" charset="-122"/>
              <a:ea typeface="微软雅黑" panose="020B0503020204020204" charset="-122"/>
            </a:endParaRPr>
          </a:p>
          <a:p>
            <a:pPr>
              <a:lnSpc>
                <a:spcPct val="150000"/>
              </a:lnSpc>
            </a:pPr>
            <a:r>
              <a:rPr lang="en-US" altLang="zh-CN" sz="1600" dirty="0" smtClean="0">
                <a:solidFill>
                  <a:schemeClr val="accent6">
                    <a:lumMod val="50000"/>
                  </a:schemeClr>
                </a:solidFill>
                <a:latin typeface="微软雅黑" panose="020B0503020204020204" charset="-122"/>
                <a:ea typeface="微软雅黑" panose="020B0503020204020204" charset="-122"/>
              </a:rPr>
              <a:t>                                      ——《</a:t>
            </a:r>
            <a:r>
              <a:rPr lang="zh-CN" altLang="en-US" sz="1600" dirty="0" smtClean="0">
                <a:solidFill>
                  <a:schemeClr val="accent6">
                    <a:lumMod val="50000"/>
                  </a:schemeClr>
                </a:solidFill>
                <a:latin typeface="微软雅黑" panose="020B0503020204020204" charset="-122"/>
                <a:ea typeface="微软雅黑" panose="020B0503020204020204" charset="-122"/>
              </a:rPr>
              <a:t>双城记</a:t>
            </a:r>
            <a:r>
              <a:rPr lang="en-US" altLang="zh-CN" sz="1600" dirty="0" smtClean="0">
                <a:solidFill>
                  <a:schemeClr val="accent6">
                    <a:lumMod val="50000"/>
                  </a:schemeClr>
                </a:solidFill>
                <a:latin typeface="微软雅黑" panose="020B0503020204020204" charset="-122"/>
                <a:ea typeface="微软雅黑" panose="020B0503020204020204" charset="-122"/>
              </a:rPr>
              <a:t>》</a:t>
            </a:r>
            <a:r>
              <a:rPr lang="zh-CN" altLang="en-US" sz="1600" dirty="0" smtClean="0">
                <a:solidFill>
                  <a:schemeClr val="accent6">
                    <a:lumMod val="50000"/>
                  </a:schemeClr>
                </a:solidFill>
                <a:latin typeface="微软雅黑" panose="020B0503020204020204" charset="-122"/>
                <a:ea typeface="微软雅黑" panose="020B0503020204020204" charset="-122"/>
              </a:rPr>
              <a:t>狄更斯</a:t>
            </a:r>
            <a:endParaRPr lang="en-US" altLang="zh-CN" sz="1600" dirty="0" smtClean="0">
              <a:solidFill>
                <a:schemeClr val="accent6">
                  <a:lumMod val="50000"/>
                </a:schemeClr>
              </a:solidFill>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512123" y="2109179"/>
            <a:ext cx="4139952" cy="4926545"/>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303912" y="72989"/>
            <a:ext cx="2871550" cy="4278610"/>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1700808"/>
            <a:ext cx="3167248" cy="4191325"/>
          </a:xfrm>
          <a:prstGeom prst="rect">
            <a:avLst/>
          </a:prstGeom>
        </p:spPr>
      </p:pic>
      <p:pic>
        <p:nvPicPr>
          <p:cNvPr id="4" name="内容占位符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43472" y="1736287"/>
            <a:ext cx="4139952" cy="5121713"/>
          </a:xfrm>
        </p:spPr>
      </p:pic>
      <p:sp>
        <p:nvSpPr>
          <p:cNvPr id="7" name="TextBox 6"/>
          <p:cNvSpPr txBox="1"/>
          <p:nvPr/>
        </p:nvSpPr>
        <p:spPr>
          <a:xfrm>
            <a:off x="5591944" y="5796205"/>
            <a:ext cx="3960440" cy="922020"/>
          </a:xfrm>
          <a:prstGeom prst="rect">
            <a:avLst/>
          </a:prstGeom>
          <a:noFill/>
        </p:spPr>
        <p:txBody>
          <a:bodyPr wrap="square" rtlCol="0">
            <a:spAutoFit/>
          </a:bodyPr>
          <a:lstStyle/>
          <a:p>
            <a:r>
              <a:rPr lang="zh-CN" altLang="zh-CN" dirty="0">
                <a:latin typeface="微软雅黑" panose="020B0503020204020204" charset="-122"/>
                <a:ea typeface="微软雅黑" panose="020B0503020204020204" charset="-122"/>
              </a:rPr>
              <a:t>简</a:t>
            </a:r>
            <a:r>
              <a:rPr lang="en-US" altLang="zh-CN" dirty="0">
                <a:latin typeface="微软雅黑" panose="020B0503020204020204" charset="-122"/>
                <a:ea typeface="微软雅黑" panose="020B0503020204020204" charset="-122"/>
              </a:rPr>
              <a:t>·</a:t>
            </a:r>
            <a:r>
              <a:rPr lang="zh-CN" altLang="zh-CN" dirty="0" smtClean="0">
                <a:latin typeface="微软雅黑" panose="020B0503020204020204" charset="-122"/>
                <a:ea typeface="微软雅黑" panose="020B0503020204020204" charset="-122"/>
              </a:rPr>
              <a:t>奥斯汀</a:t>
            </a:r>
            <a:endParaRPr lang="en-US" altLang="zh-CN" dirty="0" smtClean="0">
              <a:latin typeface="微软雅黑" panose="020B0503020204020204" charset="-122"/>
              <a:ea typeface="微软雅黑" panose="020B0503020204020204" charset="-122"/>
            </a:endParaRPr>
          </a:p>
          <a:p>
            <a:r>
              <a:rPr lang="en-US" altLang="zh-CN" dirty="0" smtClean="0">
                <a:latin typeface="微软雅黑" panose="020B0503020204020204" charset="-122"/>
                <a:ea typeface="微软雅黑" panose="020B0503020204020204" charset="-122"/>
              </a:rPr>
              <a:t>Jane Austen</a:t>
            </a:r>
            <a:endParaRPr lang="en-US" altLang="zh-CN" dirty="0" smtClean="0">
              <a:latin typeface="微软雅黑" panose="020B0503020204020204" charset="-122"/>
              <a:ea typeface="微软雅黑" panose="020B0503020204020204" charset="-122"/>
            </a:endParaRPr>
          </a:p>
          <a:p>
            <a:r>
              <a:rPr lang="en-US" altLang="zh-CN" dirty="0" smtClean="0">
                <a:latin typeface="微软雅黑" panose="020B0503020204020204" charset="-122"/>
                <a:ea typeface="微软雅黑" panose="020B0503020204020204" charset="-122"/>
              </a:rPr>
              <a:t>1775</a:t>
            </a:r>
            <a:r>
              <a:rPr lang="zh-CN" altLang="zh-CN" dirty="0">
                <a:latin typeface="微软雅黑" panose="020B0503020204020204" charset="-122"/>
                <a:ea typeface="微软雅黑" panose="020B0503020204020204" charset="-122"/>
              </a:rPr>
              <a:t>年</a:t>
            </a:r>
            <a:r>
              <a:rPr lang="en-US" altLang="zh-CN" dirty="0">
                <a:latin typeface="微软雅黑" panose="020B0503020204020204" charset="-122"/>
                <a:ea typeface="微软雅黑" panose="020B0503020204020204" charset="-122"/>
              </a:rPr>
              <a:t>12</a:t>
            </a:r>
            <a:r>
              <a:rPr lang="zh-CN" altLang="zh-CN" dirty="0">
                <a:latin typeface="微软雅黑" panose="020B0503020204020204" charset="-122"/>
                <a:ea typeface="微软雅黑" panose="020B0503020204020204" charset="-122"/>
              </a:rPr>
              <a:t>月</a:t>
            </a:r>
            <a:r>
              <a:rPr lang="en-US" altLang="zh-CN" dirty="0">
                <a:latin typeface="微软雅黑" panose="020B0503020204020204" charset="-122"/>
                <a:ea typeface="微软雅黑" panose="020B0503020204020204" charset="-122"/>
              </a:rPr>
              <a:t>16</a:t>
            </a:r>
            <a:r>
              <a:rPr lang="zh-CN" altLang="zh-CN" dirty="0">
                <a:latin typeface="微软雅黑" panose="020B0503020204020204" charset="-122"/>
                <a:ea typeface="微软雅黑" panose="020B0503020204020204" charset="-122"/>
              </a:rPr>
              <a:t>日</a:t>
            </a:r>
            <a:r>
              <a:rPr lang="en-US" altLang="zh-CN" dirty="0">
                <a:latin typeface="微软雅黑" panose="020B0503020204020204" charset="-122"/>
                <a:ea typeface="微软雅黑" panose="020B0503020204020204" charset="-122"/>
              </a:rPr>
              <a:t>-1817</a:t>
            </a:r>
            <a:r>
              <a:rPr lang="zh-CN" altLang="zh-CN" dirty="0">
                <a:latin typeface="微软雅黑" panose="020B0503020204020204" charset="-122"/>
                <a:ea typeface="微软雅黑" panose="020B0503020204020204" charset="-122"/>
              </a:rPr>
              <a:t>年</a:t>
            </a:r>
            <a:r>
              <a:rPr lang="en-US" altLang="zh-CN" dirty="0">
                <a:latin typeface="微软雅黑" panose="020B0503020204020204" charset="-122"/>
                <a:ea typeface="微软雅黑" panose="020B0503020204020204" charset="-122"/>
              </a:rPr>
              <a:t>7</a:t>
            </a:r>
            <a:r>
              <a:rPr lang="zh-CN" altLang="zh-CN" dirty="0">
                <a:latin typeface="微软雅黑" panose="020B0503020204020204" charset="-122"/>
                <a:ea typeface="微软雅黑" panose="020B0503020204020204" charset="-122"/>
              </a:rPr>
              <a:t>月</a:t>
            </a:r>
            <a:r>
              <a:rPr lang="en-US" altLang="zh-CN" dirty="0">
                <a:latin typeface="微软雅黑" panose="020B0503020204020204" charset="-122"/>
                <a:ea typeface="微软雅黑" panose="020B0503020204020204" charset="-122"/>
              </a:rPr>
              <a:t>18</a:t>
            </a:r>
            <a:r>
              <a:rPr lang="zh-CN" altLang="zh-CN" dirty="0">
                <a:latin typeface="微软雅黑" panose="020B0503020204020204" charset="-122"/>
                <a:ea typeface="微软雅黑" panose="020B0503020204020204" charset="-122"/>
              </a:rPr>
              <a:t>日</a:t>
            </a:r>
            <a:r>
              <a:rPr lang="en-US" altLang="zh-CN" dirty="0">
                <a:latin typeface="微软雅黑" panose="020B0503020204020204" charset="-122"/>
                <a:ea typeface="微软雅黑" panose="020B0503020204020204" charset="-122"/>
              </a:rPr>
              <a:t>)</a:t>
            </a:r>
            <a:endParaRPr lang="zh-CN" altLang="en-US" dirty="0">
              <a:latin typeface="微软雅黑" panose="020B0503020204020204" charset="-122"/>
              <a:ea typeface="微软雅黑" panose="020B0503020204020204" charset="-122"/>
            </a:endParaRPr>
          </a:p>
        </p:txBody>
      </p:sp>
      <p:sp>
        <p:nvSpPr>
          <p:cNvPr id="8" name="矩形 7"/>
          <p:cNvSpPr/>
          <p:nvPr/>
        </p:nvSpPr>
        <p:spPr>
          <a:xfrm>
            <a:off x="2135560" y="548680"/>
            <a:ext cx="2621280" cy="1076325"/>
          </a:xfrm>
          <a:prstGeom prst="rect">
            <a:avLst/>
          </a:prstGeom>
        </p:spPr>
        <p:txBody>
          <a:bodyPr wrap="none">
            <a:spAutoFit/>
          </a:bodyPr>
          <a:lstStyle/>
          <a:p>
            <a:r>
              <a:rPr lang="zh-CN" altLang="zh-CN" sz="3200" b="1" dirty="0" smtClean="0">
                <a:solidFill>
                  <a:schemeClr val="accent6">
                    <a:lumMod val="50000"/>
                  </a:schemeClr>
                </a:solidFill>
                <a:latin typeface="微软雅黑" panose="020B0503020204020204" charset="-122"/>
                <a:ea typeface="微软雅黑" panose="020B0503020204020204" charset="-122"/>
              </a:rPr>
              <a:t>婚恋</a:t>
            </a:r>
            <a:r>
              <a:rPr lang="zh-CN" altLang="en-US" sz="3200" b="1" dirty="0" smtClean="0">
                <a:solidFill>
                  <a:schemeClr val="accent6">
                    <a:lumMod val="50000"/>
                  </a:schemeClr>
                </a:solidFill>
                <a:latin typeface="微软雅黑" panose="020B0503020204020204" charset="-122"/>
                <a:ea typeface="微软雅黑" panose="020B0503020204020204" charset="-122"/>
              </a:rPr>
              <a:t>观念折射</a:t>
            </a:r>
            <a:endParaRPr lang="en-US" altLang="zh-CN" sz="3200" b="1" dirty="0" smtClean="0">
              <a:solidFill>
                <a:schemeClr val="accent6">
                  <a:lumMod val="50000"/>
                </a:schemeClr>
              </a:solidFill>
              <a:latin typeface="微软雅黑" panose="020B0503020204020204" charset="-122"/>
              <a:ea typeface="微软雅黑" panose="020B0503020204020204" charset="-122"/>
            </a:endParaRPr>
          </a:p>
          <a:p>
            <a:r>
              <a:rPr lang="zh-CN" altLang="en-US" sz="3200" b="1" dirty="0" smtClean="0">
                <a:solidFill>
                  <a:schemeClr val="accent6">
                    <a:lumMod val="50000"/>
                  </a:schemeClr>
                </a:solidFill>
                <a:latin typeface="微软雅黑" panose="020B0503020204020204" charset="-122"/>
                <a:ea typeface="微软雅黑" panose="020B0503020204020204" charset="-122"/>
              </a:rPr>
              <a:t>时代变迁</a:t>
            </a:r>
            <a:endParaRPr lang="zh-CN" altLang="en-US" sz="3200" b="1" dirty="0">
              <a:solidFill>
                <a:schemeClr val="accent6">
                  <a:lumMod val="50000"/>
                </a:schemeClr>
              </a:solidFill>
              <a:latin typeface="微软雅黑" panose="020B0503020204020204" charset="-122"/>
              <a:ea typeface="微软雅黑" panose="020B0503020204020204" charset="-122"/>
            </a:endParaRPr>
          </a:p>
        </p:txBody>
      </p:sp>
      <p:sp>
        <p:nvSpPr>
          <p:cNvPr id="9" name="椭圆 8"/>
          <p:cNvSpPr/>
          <p:nvPr/>
        </p:nvSpPr>
        <p:spPr>
          <a:xfrm>
            <a:off x="8976320" y="332656"/>
            <a:ext cx="1368152" cy="13681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anose="020B0503020204020204" charset="-122"/>
                <a:ea typeface="微软雅黑" panose="020B0503020204020204" charset="-122"/>
              </a:rPr>
              <a:t>观赏</a:t>
            </a:r>
            <a:endParaRPr lang="zh-CN" altLang="en-US" sz="3200" dirty="0">
              <a:latin typeface="微软雅黑" panose="020B0503020204020204" charset="-122"/>
              <a:ea typeface="微软雅黑" panose="020B0503020204020204" charset="-122"/>
            </a:endParaRPr>
          </a:p>
        </p:txBody>
      </p:sp>
      <p:sp>
        <p:nvSpPr>
          <p:cNvPr id="10" name="右箭头 9"/>
          <p:cNvSpPr/>
          <p:nvPr/>
        </p:nvSpPr>
        <p:spPr>
          <a:xfrm rot="10800000">
            <a:off x="8175462" y="876161"/>
            <a:ext cx="576064" cy="3340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524000" y="301668"/>
            <a:ext cx="4499992" cy="6717191"/>
          </a:xfrm>
        </p:spPr>
      </p:pic>
      <p:sp>
        <p:nvSpPr>
          <p:cNvPr id="5" name="矩形 4"/>
          <p:cNvSpPr/>
          <p:nvPr/>
        </p:nvSpPr>
        <p:spPr>
          <a:xfrm>
            <a:off x="6168008" y="5714394"/>
            <a:ext cx="4572000" cy="829945"/>
          </a:xfrm>
          <a:prstGeom prst="rect">
            <a:avLst/>
          </a:prstGeom>
        </p:spPr>
        <p:txBody>
          <a:bodyPr>
            <a:spAutoFit/>
          </a:bodyPr>
          <a:lstStyle/>
          <a:p>
            <a:r>
              <a:rPr lang="zh-CN" altLang="en-US" sz="1600" dirty="0">
                <a:latin typeface="微软雅黑" panose="020B0503020204020204" charset="-122"/>
                <a:ea typeface="微软雅黑" panose="020B0503020204020204" charset="-122"/>
              </a:rPr>
              <a:t>奥斯卡</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王尔</a:t>
            </a:r>
            <a:r>
              <a:rPr lang="zh-CN" altLang="en-US" sz="1600" dirty="0" smtClean="0">
                <a:latin typeface="微软雅黑" panose="020B0503020204020204" charset="-122"/>
                <a:ea typeface="微软雅黑" panose="020B0503020204020204" charset="-122"/>
              </a:rPr>
              <a:t>德</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Oscar Wilde</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1854</a:t>
            </a:r>
            <a:r>
              <a:rPr lang="zh-CN" altLang="en-US" sz="1600" dirty="0">
                <a:latin typeface="微软雅黑" panose="020B0503020204020204" charset="-122"/>
                <a:ea typeface="微软雅黑" panose="020B0503020204020204" charset="-122"/>
              </a:rPr>
              <a:t>年</a:t>
            </a:r>
            <a:r>
              <a:rPr lang="en-US" altLang="zh-CN" sz="1600" dirty="0">
                <a:latin typeface="微软雅黑" panose="020B0503020204020204" charset="-122"/>
                <a:ea typeface="微软雅黑" panose="020B0503020204020204" charset="-122"/>
              </a:rPr>
              <a:t>10</a:t>
            </a:r>
            <a:r>
              <a:rPr lang="zh-CN" altLang="en-US" sz="1600" dirty="0">
                <a:latin typeface="微软雅黑" panose="020B0503020204020204" charset="-122"/>
                <a:ea typeface="微软雅黑" panose="020B0503020204020204" charset="-122"/>
              </a:rPr>
              <a:t>月</a:t>
            </a:r>
            <a:r>
              <a:rPr lang="en-US" altLang="zh-CN" sz="1600" dirty="0">
                <a:latin typeface="微软雅黑" panose="020B0503020204020204" charset="-122"/>
                <a:ea typeface="微软雅黑" panose="020B0503020204020204" charset="-122"/>
              </a:rPr>
              <a:t>16</a:t>
            </a:r>
            <a:r>
              <a:rPr lang="zh-CN" altLang="en-US" sz="1600" dirty="0">
                <a:latin typeface="微软雅黑" panose="020B0503020204020204" charset="-122"/>
                <a:ea typeface="微软雅黑" panose="020B0503020204020204" charset="-122"/>
              </a:rPr>
              <a:t>日</a:t>
            </a:r>
            <a:r>
              <a:rPr lang="en-US" altLang="zh-CN" sz="1600" dirty="0">
                <a:latin typeface="微软雅黑" panose="020B0503020204020204" charset="-122"/>
                <a:ea typeface="微软雅黑" panose="020B0503020204020204" charset="-122"/>
              </a:rPr>
              <a:t>-1900</a:t>
            </a:r>
            <a:r>
              <a:rPr lang="zh-CN" altLang="en-US" sz="1600" dirty="0">
                <a:latin typeface="微软雅黑" panose="020B0503020204020204" charset="-122"/>
                <a:ea typeface="微软雅黑" panose="020B0503020204020204" charset="-122"/>
              </a:rPr>
              <a:t>年</a:t>
            </a:r>
            <a:r>
              <a:rPr lang="en-US" altLang="zh-CN" sz="1600" dirty="0">
                <a:latin typeface="微软雅黑" panose="020B0503020204020204" charset="-122"/>
                <a:ea typeface="微软雅黑" panose="020B0503020204020204" charset="-122"/>
              </a:rPr>
              <a:t>11</a:t>
            </a:r>
            <a:r>
              <a:rPr lang="zh-CN" altLang="en-US" sz="1600" dirty="0">
                <a:latin typeface="微软雅黑" panose="020B0503020204020204" charset="-122"/>
                <a:ea typeface="微软雅黑" panose="020B0503020204020204" charset="-122"/>
              </a:rPr>
              <a:t>月</a:t>
            </a:r>
            <a:r>
              <a:rPr lang="en-US" altLang="zh-CN" sz="1600" dirty="0">
                <a:latin typeface="微软雅黑" panose="020B0503020204020204" charset="-122"/>
                <a:ea typeface="微软雅黑" panose="020B0503020204020204" charset="-122"/>
              </a:rPr>
              <a:t>30</a:t>
            </a:r>
            <a:r>
              <a:rPr lang="zh-CN" altLang="en-US" sz="1600" dirty="0">
                <a:latin typeface="微软雅黑" panose="020B0503020204020204" charset="-122"/>
                <a:ea typeface="微软雅黑" panose="020B0503020204020204" charset="-122"/>
              </a:rPr>
              <a:t>日</a:t>
            </a:r>
            <a:endParaRPr lang="zh-CN" altLang="en-US" sz="1600" dirty="0">
              <a:latin typeface="微软雅黑" panose="020B0503020204020204" charset="-122"/>
              <a:ea typeface="微软雅黑" panose="020B0503020204020204" charset="-122"/>
            </a:endParaRPr>
          </a:p>
        </p:txBody>
      </p:sp>
      <p:sp>
        <p:nvSpPr>
          <p:cNvPr id="6" name="TextBox 5"/>
          <p:cNvSpPr txBox="1"/>
          <p:nvPr/>
        </p:nvSpPr>
        <p:spPr>
          <a:xfrm>
            <a:off x="5015880" y="260648"/>
            <a:ext cx="5544616" cy="2729230"/>
          </a:xfrm>
          <a:prstGeom prst="rect">
            <a:avLst/>
          </a:prstGeom>
          <a:noFill/>
        </p:spPr>
        <p:txBody>
          <a:bodyPr wrap="square" rtlCol="0">
            <a:spAutoFit/>
          </a:bodyPr>
          <a:lstStyle/>
          <a:p>
            <a:pPr>
              <a:lnSpc>
                <a:spcPct val="120000"/>
              </a:lnSpc>
            </a:pPr>
            <a:r>
              <a:rPr lang="zh-CN" altLang="en-US" sz="1300" dirty="0" smtClean="0">
                <a:solidFill>
                  <a:schemeClr val="accent6">
                    <a:lumMod val="50000"/>
                  </a:schemeClr>
                </a:solidFill>
                <a:latin typeface="微软雅黑" panose="020B0503020204020204" charset="-122"/>
                <a:ea typeface="微软雅黑" panose="020B0503020204020204" charset="-122"/>
              </a:rPr>
              <a:t>感官</a:t>
            </a:r>
            <a:r>
              <a:rPr lang="zh-CN" altLang="en-US" sz="1300" dirty="0">
                <a:solidFill>
                  <a:schemeClr val="accent6">
                    <a:lumMod val="50000"/>
                  </a:schemeClr>
                </a:solidFill>
                <a:latin typeface="微软雅黑" panose="020B0503020204020204" charset="-122"/>
                <a:ea typeface="微软雅黑" panose="020B0503020204020204" charset="-122"/>
              </a:rPr>
              <a:t>跟火一样，既能</a:t>
            </a:r>
            <a:r>
              <a:rPr lang="zh-CN" altLang="en-US" sz="1300" dirty="0" smtClean="0">
                <a:solidFill>
                  <a:schemeClr val="accent6">
                    <a:lumMod val="50000"/>
                  </a:schemeClr>
                </a:solidFill>
                <a:latin typeface="微软雅黑" panose="020B0503020204020204" charset="-122"/>
                <a:ea typeface="微软雅黑" panose="020B0503020204020204" charset="-122"/>
              </a:rPr>
              <a:t>毁灭</a:t>
            </a:r>
            <a:r>
              <a:rPr lang="zh-CN" altLang="en-US" sz="1300" dirty="0">
                <a:solidFill>
                  <a:schemeClr val="accent6">
                    <a:lumMod val="50000"/>
                  </a:schemeClr>
                </a:solidFill>
                <a:latin typeface="微软雅黑" panose="020B0503020204020204" charset="-122"/>
                <a:ea typeface="微软雅黑" panose="020B0503020204020204" charset="-122"/>
              </a:rPr>
              <a:t>人，也能净化人。</a:t>
            </a:r>
            <a:endParaRPr lang="zh-CN" altLang="en-US" sz="1300" dirty="0">
              <a:solidFill>
                <a:schemeClr val="accent6">
                  <a:lumMod val="50000"/>
                </a:schemeClr>
              </a:solidFill>
              <a:latin typeface="微软雅黑" panose="020B0503020204020204" charset="-122"/>
              <a:ea typeface="微软雅黑" panose="020B0503020204020204" charset="-122"/>
            </a:endParaRPr>
          </a:p>
          <a:p>
            <a:pPr>
              <a:lnSpc>
                <a:spcPct val="120000"/>
              </a:lnSpc>
            </a:pPr>
            <a:r>
              <a:rPr lang="en-US" altLang="zh-CN" sz="1300" dirty="0">
                <a:latin typeface="微软雅黑" panose="020B0503020204020204" charset="-122"/>
                <a:ea typeface="微软雅黑" panose="020B0503020204020204" charset="-122"/>
              </a:rPr>
              <a:t>The senses, like fire, can not only destroy man, but also purify man.</a:t>
            </a:r>
            <a:endParaRPr lang="en-US" altLang="zh-CN" sz="1300" dirty="0">
              <a:latin typeface="微软雅黑" panose="020B0503020204020204" charset="-122"/>
              <a:ea typeface="微软雅黑" panose="020B0503020204020204" charset="-122"/>
            </a:endParaRPr>
          </a:p>
          <a:p>
            <a:pPr>
              <a:lnSpc>
                <a:spcPct val="120000"/>
              </a:lnSpc>
            </a:pPr>
            <a:r>
              <a:rPr lang="zh-CN" altLang="en-US" sz="1300" dirty="0" smtClean="0">
                <a:solidFill>
                  <a:schemeClr val="accent6">
                    <a:lumMod val="50000"/>
                  </a:schemeClr>
                </a:solidFill>
                <a:latin typeface="微软雅黑" panose="020B0503020204020204" charset="-122"/>
                <a:ea typeface="微软雅黑" panose="020B0503020204020204" charset="-122"/>
              </a:rPr>
              <a:t>不论</a:t>
            </a:r>
            <a:r>
              <a:rPr lang="zh-CN" altLang="en-US" sz="1300" dirty="0">
                <a:solidFill>
                  <a:schemeClr val="accent6">
                    <a:lumMod val="50000"/>
                  </a:schemeClr>
                </a:solidFill>
                <a:latin typeface="微软雅黑" panose="020B0503020204020204" charset="-122"/>
                <a:ea typeface="微软雅黑" panose="020B0503020204020204" charset="-122"/>
              </a:rPr>
              <a:t>什么</a:t>
            </a:r>
            <a:r>
              <a:rPr lang="zh-CN" altLang="en-US" sz="1300" dirty="0" smtClean="0">
                <a:solidFill>
                  <a:schemeClr val="accent6">
                    <a:lumMod val="50000"/>
                  </a:schemeClr>
                </a:solidFill>
                <a:latin typeface="微软雅黑" panose="020B0503020204020204" charset="-122"/>
                <a:ea typeface="微软雅黑" panose="020B0503020204020204" charset="-122"/>
              </a:rPr>
              <a:t>地方</a:t>
            </a:r>
            <a:r>
              <a:rPr lang="zh-CN" altLang="en-US" sz="1300" dirty="0">
                <a:solidFill>
                  <a:schemeClr val="accent6">
                    <a:lumMod val="50000"/>
                  </a:schemeClr>
                </a:solidFill>
                <a:latin typeface="微软雅黑" panose="020B0503020204020204" charset="-122"/>
                <a:ea typeface="微软雅黑" panose="020B0503020204020204" charset="-122"/>
              </a:rPr>
              <a:t>，只要你爱它</a:t>
            </a:r>
            <a:r>
              <a:rPr lang="zh-CN" altLang="en-US" sz="1300" dirty="0" smtClean="0">
                <a:solidFill>
                  <a:schemeClr val="accent6">
                    <a:lumMod val="50000"/>
                  </a:schemeClr>
                </a:solidFill>
                <a:latin typeface="微软雅黑" panose="020B0503020204020204" charset="-122"/>
                <a:ea typeface="微软雅黑" panose="020B0503020204020204" charset="-122"/>
              </a:rPr>
              <a:t>，它</a:t>
            </a:r>
            <a:r>
              <a:rPr lang="zh-CN" altLang="en-US" sz="1300" dirty="0">
                <a:solidFill>
                  <a:schemeClr val="accent6">
                    <a:lumMod val="50000"/>
                  </a:schemeClr>
                </a:solidFill>
                <a:latin typeface="微软雅黑" panose="020B0503020204020204" charset="-122"/>
                <a:ea typeface="微软雅黑" panose="020B0503020204020204" charset="-122"/>
              </a:rPr>
              <a:t>便是你的世界。</a:t>
            </a:r>
            <a:endParaRPr lang="zh-CN" altLang="en-US" sz="1300" dirty="0">
              <a:solidFill>
                <a:schemeClr val="accent6">
                  <a:lumMod val="50000"/>
                </a:schemeClr>
              </a:solidFill>
              <a:latin typeface="微软雅黑" panose="020B0503020204020204" charset="-122"/>
              <a:ea typeface="微软雅黑" panose="020B0503020204020204" charset="-122"/>
            </a:endParaRPr>
          </a:p>
          <a:p>
            <a:pPr>
              <a:lnSpc>
                <a:spcPct val="120000"/>
              </a:lnSpc>
            </a:pPr>
            <a:r>
              <a:rPr lang="en-US" altLang="zh-CN" sz="1300" dirty="0">
                <a:latin typeface="微软雅黑" panose="020B0503020204020204" charset="-122"/>
                <a:ea typeface="微软雅黑" panose="020B0503020204020204" charset="-122"/>
              </a:rPr>
              <a:t>No matter where, as long as you love it, it is your world.</a:t>
            </a:r>
            <a:endParaRPr lang="en-US" altLang="zh-CN" sz="1300" dirty="0">
              <a:latin typeface="微软雅黑" panose="020B0503020204020204" charset="-122"/>
              <a:ea typeface="微软雅黑" panose="020B0503020204020204" charset="-122"/>
            </a:endParaRPr>
          </a:p>
          <a:p>
            <a:pPr>
              <a:lnSpc>
                <a:spcPct val="120000"/>
              </a:lnSpc>
            </a:pPr>
            <a:r>
              <a:rPr lang="zh-CN" altLang="en-US" sz="1300" dirty="0" smtClean="0">
                <a:solidFill>
                  <a:schemeClr val="accent6">
                    <a:lumMod val="50000"/>
                  </a:schemeClr>
                </a:solidFill>
                <a:latin typeface="微软雅黑" panose="020B0503020204020204" charset="-122"/>
                <a:ea typeface="微软雅黑" panose="020B0503020204020204" charset="-122"/>
              </a:rPr>
              <a:t>真正</a:t>
            </a:r>
            <a:r>
              <a:rPr lang="zh-CN" altLang="en-US" sz="1300" dirty="0">
                <a:solidFill>
                  <a:schemeClr val="accent6">
                    <a:lumMod val="50000"/>
                  </a:schemeClr>
                </a:solidFill>
                <a:latin typeface="微软雅黑" panose="020B0503020204020204" charset="-122"/>
                <a:ea typeface="微软雅黑" panose="020B0503020204020204" charset="-122"/>
              </a:rPr>
              <a:t>的傻瓜</a:t>
            </a:r>
            <a:r>
              <a:rPr lang="zh-CN" altLang="en-US" sz="1300" dirty="0" smtClean="0">
                <a:solidFill>
                  <a:schemeClr val="accent6">
                    <a:lumMod val="50000"/>
                  </a:schemeClr>
                </a:solidFill>
                <a:latin typeface="微软雅黑" panose="020B0503020204020204" charset="-122"/>
                <a:ea typeface="微软雅黑" panose="020B0503020204020204" charset="-122"/>
              </a:rPr>
              <a:t>，诸</a:t>
            </a:r>
            <a:r>
              <a:rPr lang="zh-CN" altLang="en-US" sz="1300" dirty="0">
                <a:solidFill>
                  <a:schemeClr val="accent6">
                    <a:lumMod val="50000"/>
                  </a:schemeClr>
                </a:solidFill>
                <a:latin typeface="微软雅黑" panose="020B0503020204020204" charset="-122"/>
                <a:ea typeface="微软雅黑" panose="020B0503020204020204" charset="-122"/>
              </a:rPr>
              <a:t>神用来取乐或取笑的傻瓜，是那些没有自知之明的人。</a:t>
            </a:r>
            <a:endParaRPr lang="zh-CN" altLang="en-US" sz="1300" dirty="0">
              <a:solidFill>
                <a:schemeClr val="accent6">
                  <a:lumMod val="50000"/>
                </a:schemeClr>
              </a:solidFill>
              <a:latin typeface="微软雅黑" panose="020B0503020204020204" charset="-122"/>
              <a:ea typeface="微软雅黑" panose="020B0503020204020204" charset="-122"/>
            </a:endParaRPr>
          </a:p>
          <a:p>
            <a:pPr>
              <a:lnSpc>
                <a:spcPct val="120000"/>
              </a:lnSpc>
            </a:pPr>
            <a:r>
              <a:rPr lang="en-US" altLang="zh-CN" sz="1300" dirty="0">
                <a:latin typeface="微软雅黑" panose="020B0503020204020204" charset="-122"/>
                <a:ea typeface="微软雅黑" panose="020B0503020204020204" charset="-122"/>
              </a:rPr>
              <a:t>The real fool, the gods mock or ridicule the fool, who does not know himself.</a:t>
            </a:r>
            <a:endParaRPr lang="en-US" altLang="zh-CN" sz="1300" dirty="0">
              <a:latin typeface="微软雅黑" panose="020B0503020204020204" charset="-122"/>
              <a:ea typeface="微软雅黑" panose="020B0503020204020204" charset="-122"/>
            </a:endParaRPr>
          </a:p>
          <a:p>
            <a:pPr>
              <a:lnSpc>
                <a:spcPct val="120000"/>
              </a:lnSpc>
            </a:pPr>
            <a:r>
              <a:rPr lang="zh-CN" altLang="en-US" sz="1300" dirty="0" smtClean="0">
                <a:solidFill>
                  <a:schemeClr val="accent6">
                    <a:lumMod val="50000"/>
                  </a:schemeClr>
                </a:solidFill>
                <a:latin typeface="微软雅黑" panose="020B0503020204020204" charset="-122"/>
                <a:ea typeface="微软雅黑" panose="020B0503020204020204" charset="-122"/>
              </a:rPr>
              <a:t>如果</a:t>
            </a:r>
            <a:r>
              <a:rPr lang="zh-CN" altLang="en-US" sz="1300" dirty="0">
                <a:solidFill>
                  <a:schemeClr val="accent6">
                    <a:lumMod val="50000"/>
                  </a:schemeClr>
                </a:solidFill>
                <a:latin typeface="微软雅黑" panose="020B0503020204020204" charset="-122"/>
                <a:ea typeface="微软雅黑" panose="020B0503020204020204" charset="-122"/>
              </a:rPr>
              <a:t>你拒专绝接受我的信，我也照写不误，以便你知道至少有信一直在等属着你</a:t>
            </a:r>
            <a:r>
              <a:rPr lang="zh-CN" altLang="en-US" sz="1300" dirty="0" smtClean="0">
                <a:solidFill>
                  <a:schemeClr val="accent6">
                    <a:lumMod val="50000"/>
                  </a:schemeClr>
                </a:solidFill>
                <a:latin typeface="微软雅黑" panose="020B0503020204020204" charset="-122"/>
                <a:ea typeface="微软雅黑" panose="020B0503020204020204" charset="-122"/>
              </a:rPr>
              <a:t>。</a:t>
            </a:r>
            <a:endParaRPr lang="zh-CN" altLang="en-US" sz="1300" dirty="0">
              <a:solidFill>
                <a:schemeClr val="accent6">
                  <a:lumMod val="50000"/>
                </a:schemeClr>
              </a:solidFill>
              <a:latin typeface="微软雅黑" panose="020B0503020204020204" charset="-122"/>
              <a:ea typeface="微软雅黑" panose="020B0503020204020204" charset="-122"/>
            </a:endParaRPr>
          </a:p>
          <a:p>
            <a:pPr>
              <a:lnSpc>
                <a:spcPct val="120000"/>
              </a:lnSpc>
            </a:pPr>
            <a:r>
              <a:rPr lang="en-US" altLang="zh-CN" sz="1300" dirty="0">
                <a:latin typeface="微软雅黑" panose="020B0503020204020204" charset="-122"/>
                <a:ea typeface="微软雅黑" panose="020B0503020204020204" charset="-122"/>
              </a:rPr>
              <a:t>If you refuse to accept my letter, I will write it up so that you know at least a letter has been waiting for you.</a:t>
            </a:r>
            <a:endParaRPr lang="zh-CN" altLang="en-US" sz="1300" dirty="0">
              <a:latin typeface="微软雅黑" panose="020B0503020204020204" charset="-122"/>
              <a:ea typeface="微软雅黑" panose="020B050302020402020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847528" y="1124744"/>
            <a:ext cx="3628050" cy="4525963"/>
          </a:xfrm>
        </p:spPr>
      </p:pic>
      <p:sp>
        <p:nvSpPr>
          <p:cNvPr id="5" name="TextBox 4"/>
          <p:cNvSpPr txBox="1"/>
          <p:nvPr/>
        </p:nvSpPr>
        <p:spPr>
          <a:xfrm>
            <a:off x="2423592" y="5661248"/>
            <a:ext cx="3168352" cy="829945"/>
          </a:xfrm>
          <a:prstGeom prst="rect">
            <a:avLst/>
          </a:prstGeom>
          <a:noFill/>
        </p:spPr>
        <p:txBody>
          <a:bodyPr wrap="square" rtlCol="0">
            <a:spAutoFit/>
          </a:bodyPr>
          <a:lstStyle/>
          <a:p>
            <a:r>
              <a:rPr lang="zh-CN" altLang="en-US" sz="1600" dirty="0">
                <a:latin typeface="微软雅黑" panose="020B0503020204020204" charset="-122"/>
                <a:ea typeface="微软雅黑" panose="020B0503020204020204" charset="-122"/>
              </a:rPr>
              <a:t>弗雷德里克</a:t>
            </a:r>
            <a:r>
              <a:rPr lang="en-US" altLang="zh-CN" sz="1600" dirty="0">
                <a:latin typeface="微软雅黑" panose="020B0503020204020204" charset="-122"/>
                <a:ea typeface="微软雅黑" panose="020B0503020204020204" charset="-122"/>
              </a:rPr>
              <a:t>·</a:t>
            </a:r>
            <a:r>
              <a:rPr lang="zh-CN" altLang="en-US" sz="1600" dirty="0" smtClean="0">
                <a:latin typeface="微软雅黑" panose="020B0503020204020204" charset="-122"/>
                <a:ea typeface="微软雅黑" panose="020B0503020204020204" charset="-122"/>
              </a:rPr>
              <a:t>莱顿爵士</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Frederic Leighton</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1830—1896</a:t>
            </a:r>
            <a:endParaRPr lang="zh-CN" altLang="en-US" sz="1600" dirty="0">
              <a:latin typeface="微软雅黑" panose="020B0503020204020204" charset="-122"/>
              <a:ea typeface="微软雅黑" panose="020B0503020204020204" charset="-122"/>
            </a:endParaRPr>
          </a:p>
        </p:txBody>
      </p:sp>
      <p:sp>
        <p:nvSpPr>
          <p:cNvPr id="6" name="TextBox 5"/>
          <p:cNvSpPr txBox="1"/>
          <p:nvPr/>
        </p:nvSpPr>
        <p:spPr>
          <a:xfrm>
            <a:off x="5593994" y="2564904"/>
            <a:ext cx="4824536" cy="2861310"/>
          </a:xfrm>
          <a:prstGeom prst="rect">
            <a:avLst/>
          </a:prstGeom>
          <a:noFill/>
        </p:spPr>
        <p:txBody>
          <a:bodyPr wrap="square" rtlCol="0">
            <a:spAutoFit/>
          </a:bodyPr>
          <a:lstStyle/>
          <a:p>
            <a:r>
              <a:rPr lang="en-US" altLang="zh-CN" dirty="0" smtClean="0"/>
              <a:t>A </a:t>
            </a:r>
            <a:r>
              <a:rPr lang="en-US" altLang="zh-CN" dirty="0"/>
              <a:t>light has passed that never shall pass </a:t>
            </a:r>
            <a:r>
              <a:rPr lang="en-US" altLang="zh-CN" dirty="0" smtClean="0"/>
              <a:t>away</a:t>
            </a:r>
            <a:endParaRPr lang="en-US" altLang="zh-CN" dirty="0" smtClean="0"/>
          </a:p>
          <a:p>
            <a:r>
              <a:rPr lang="zh-CN" altLang="en-US" dirty="0">
                <a:latin typeface="微软雅黑" panose="020B0503020204020204" charset="-122"/>
                <a:ea typeface="微软雅黑" panose="020B0503020204020204" charset="-122"/>
              </a:rPr>
              <a:t>光明已</a:t>
            </a:r>
            <a:r>
              <a:rPr lang="zh-CN" altLang="en-US" dirty="0" smtClean="0">
                <a:latin typeface="微软雅黑" panose="020B0503020204020204" charset="-122"/>
                <a:ea typeface="微软雅黑" panose="020B0503020204020204" charset="-122"/>
              </a:rPr>
              <a:t>逝去，但不会永远消逝</a:t>
            </a:r>
            <a:endParaRPr lang="en-US" altLang="zh-CN" dirty="0">
              <a:latin typeface="微软雅黑" panose="020B0503020204020204" charset="-122"/>
              <a:ea typeface="微软雅黑" panose="020B0503020204020204" charset="-122"/>
            </a:endParaRPr>
          </a:p>
          <a:p>
            <a:endParaRPr lang="en-US" altLang="zh-CN" dirty="0" smtClean="0"/>
          </a:p>
          <a:p>
            <a:r>
              <a:rPr lang="en-US" altLang="zh-CN" dirty="0" smtClean="0"/>
              <a:t>A </a:t>
            </a:r>
            <a:r>
              <a:rPr lang="en-US" altLang="zh-CN" dirty="0"/>
              <a:t>sun has set whose rays are unequalled in </a:t>
            </a:r>
            <a:r>
              <a:rPr lang="en-US" altLang="zh-CN" dirty="0" smtClean="0"/>
              <a:t>might</a:t>
            </a:r>
            <a:endParaRPr lang="en-US" altLang="zh-CN" dirty="0" smtClean="0"/>
          </a:p>
          <a:p>
            <a:r>
              <a:rPr lang="zh-CN" altLang="en-US" dirty="0" smtClean="0">
                <a:latin typeface="微软雅黑" panose="020B0503020204020204" charset="-122"/>
                <a:ea typeface="微软雅黑" panose="020B0503020204020204" charset="-122"/>
              </a:rPr>
              <a:t>太阳</a:t>
            </a:r>
            <a:r>
              <a:rPr lang="zh-CN" altLang="en-US" dirty="0">
                <a:latin typeface="微软雅黑" panose="020B0503020204020204" charset="-122"/>
                <a:ea typeface="微软雅黑" panose="020B0503020204020204" charset="-122"/>
              </a:rPr>
              <a:t>已落下</a:t>
            </a:r>
            <a:r>
              <a:rPr lang="zh-CN" altLang="en-US" dirty="0" smtClean="0">
                <a:latin typeface="微软雅黑" panose="020B0503020204020204" charset="-122"/>
                <a:ea typeface="微软雅黑" panose="020B0503020204020204" charset="-122"/>
              </a:rPr>
              <a:t>，但光芒依旧强烈</a:t>
            </a:r>
            <a:endParaRPr lang="en-US" altLang="zh-CN" dirty="0">
              <a:latin typeface="微软雅黑" panose="020B0503020204020204" charset="-122"/>
              <a:ea typeface="微软雅黑" panose="020B0503020204020204" charset="-122"/>
            </a:endParaRPr>
          </a:p>
          <a:p>
            <a:endParaRPr lang="en-US" altLang="zh-CN" dirty="0" smtClean="0"/>
          </a:p>
          <a:p>
            <a:endParaRPr lang="en-US" altLang="zh-CN" dirty="0"/>
          </a:p>
          <a:p>
            <a:r>
              <a:rPr lang="zh-CN" altLang="en-US" dirty="0" smtClean="0"/>
              <a:t>                                   </a:t>
            </a:r>
            <a:endParaRPr lang="en-US" altLang="zh-CN" dirty="0"/>
          </a:p>
          <a:p>
            <a:endParaRPr lang="zh-CN" altLang="en-US" dirty="0"/>
          </a:p>
        </p:txBody>
      </p:sp>
      <p:sp>
        <p:nvSpPr>
          <p:cNvPr id="7" name="TextBox 6"/>
          <p:cNvSpPr txBox="1"/>
          <p:nvPr/>
        </p:nvSpPr>
        <p:spPr>
          <a:xfrm>
            <a:off x="8256240" y="908720"/>
            <a:ext cx="1605280" cy="521970"/>
          </a:xfrm>
          <a:prstGeom prst="rect">
            <a:avLst/>
          </a:prstGeom>
          <a:noFill/>
        </p:spPr>
        <p:txBody>
          <a:bodyPr wrap="none" rtlCol="0">
            <a:spAutoFit/>
          </a:bodyPr>
          <a:lstStyle/>
          <a:p>
            <a:r>
              <a:rPr lang="zh-CN" altLang="en-US" sz="2800" b="1" dirty="0" smtClean="0">
                <a:solidFill>
                  <a:schemeClr val="accent6">
                    <a:lumMod val="50000"/>
                  </a:schemeClr>
                </a:solidFill>
                <a:latin typeface="微软雅黑" panose="020B0503020204020204" charset="-122"/>
                <a:ea typeface="微软雅黑" panose="020B0503020204020204" charset="-122"/>
              </a:rPr>
              <a:t>唯美主义</a:t>
            </a:r>
            <a:endParaRPr lang="zh-CN" altLang="en-US" sz="2800" b="1" dirty="0">
              <a:solidFill>
                <a:schemeClr val="accent6">
                  <a:lumMod val="50000"/>
                </a:schemeClr>
              </a:solidFill>
              <a:latin typeface="微软雅黑" panose="020B0503020204020204" charset="-122"/>
              <a:ea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847528" y="107722"/>
            <a:ext cx="3600400" cy="6675134"/>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5960" y="116632"/>
            <a:ext cx="4255734" cy="5472608"/>
          </a:xfrm>
          <a:prstGeom prst="rect">
            <a:avLst/>
          </a:prstGeom>
        </p:spPr>
      </p:pic>
      <p:sp>
        <p:nvSpPr>
          <p:cNvPr id="6" name="TextBox 5"/>
          <p:cNvSpPr txBox="1"/>
          <p:nvPr/>
        </p:nvSpPr>
        <p:spPr>
          <a:xfrm>
            <a:off x="5734052" y="5805264"/>
            <a:ext cx="1960880" cy="1060450"/>
          </a:xfrm>
          <a:prstGeom prst="rect">
            <a:avLst/>
          </a:prstGeom>
          <a:noFill/>
        </p:spPr>
        <p:txBody>
          <a:bodyPr wrap="none" rtlCol="0">
            <a:spAutoFit/>
          </a:bodyPr>
          <a:lstStyle/>
          <a:p>
            <a:pPr>
              <a:lnSpc>
                <a:spcPct val="150000"/>
              </a:lnSpc>
            </a:pPr>
            <a:r>
              <a:rPr lang="zh-CN" altLang="en-US" sz="1400" dirty="0" smtClean="0">
                <a:latin typeface="微软雅黑" panose="020B0503020204020204" charset="-122"/>
                <a:ea typeface="微软雅黑" panose="020B0503020204020204" charset="-122"/>
              </a:rPr>
              <a:t>哈迪斯与帕尔尔赛福涅</a:t>
            </a:r>
            <a:endParaRPr lang="en-US" altLang="zh-CN" sz="1400" dirty="0" smtClean="0">
              <a:latin typeface="微软雅黑" panose="020B0503020204020204" charset="-122"/>
              <a:ea typeface="微软雅黑" panose="020B0503020204020204" charset="-122"/>
            </a:endParaRPr>
          </a:p>
          <a:p>
            <a:pPr>
              <a:lnSpc>
                <a:spcPct val="150000"/>
              </a:lnSpc>
            </a:pPr>
            <a:r>
              <a:rPr lang="zh-CN" altLang="en-US" sz="1400" dirty="0">
                <a:latin typeface="微软雅黑" panose="020B0503020204020204" charset="-122"/>
                <a:ea typeface="微软雅黑" panose="020B0503020204020204" charset="-122"/>
              </a:rPr>
              <a:t>罗马波尔葛塞美术馆</a:t>
            </a:r>
            <a:endParaRPr lang="en-US" altLang="zh-CN" sz="1400" dirty="0">
              <a:latin typeface="微软雅黑" panose="020B0503020204020204" charset="-122"/>
              <a:ea typeface="微软雅黑" panose="020B0503020204020204" charset="-122"/>
            </a:endParaRPr>
          </a:p>
          <a:p>
            <a:pPr>
              <a:lnSpc>
                <a:spcPct val="150000"/>
              </a:lnSpc>
            </a:pPr>
            <a:r>
              <a:rPr lang="zh-CN" altLang="en-US" sz="1400" dirty="0" smtClean="0">
                <a:latin typeface="微软雅黑" panose="020B0503020204020204" charset="-122"/>
                <a:ea typeface="微软雅黑" panose="020B0503020204020204" charset="-122"/>
              </a:rPr>
              <a:t>   </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927648" y="404664"/>
            <a:ext cx="6192688" cy="5924339"/>
          </a:xfr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991544" y="1412776"/>
            <a:ext cx="8229600" cy="4411065"/>
          </a:xfrm>
        </p:spPr>
      </p:pic>
      <p:sp>
        <p:nvSpPr>
          <p:cNvPr id="5" name="TextBox 4"/>
          <p:cNvSpPr txBox="1"/>
          <p:nvPr/>
        </p:nvSpPr>
        <p:spPr>
          <a:xfrm>
            <a:off x="7032104" y="5877272"/>
            <a:ext cx="3204845" cy="337185"/>
          </a:xfrm>
          <a:prstGeom prst="rect">
            <a:avLst/>
          </a:prstGeom>
          <a:noFill/>
        </p:spPr>
        <p:txBody>
          <a:bodyPr wrap="none" rtlCol="0">
            <a:spAutoFit/>
          </a:bodyPr>
          <a:lstStyle/>
          <a:p>
            <a:r>
              <a:rPr lang="zh-CN" altLang="en-US" sz="1600" dirty="0" smtClean="0">
                <a:latin typeface="微软雅黑" panose="020B0503020204020204" charset="-122"/>
                <a:ea typeface="微软雅黑" panose="020B0503020204020204" charset="-122"/>
              </a:rPr>
              <a:t>田园牧歌  </a:t>
            </a:r>
            <a:r>
              <a:rPr lang="en-US" altLang="zh-CN" sz="1600" dirty="0" smtClean="0">
                <a:latin typeface="微软雅黑" panose="020B0503020204020204" charset="-122"/>
                <a:ea typeface="微软雅黑" panose="020B0503020204020204" charset="-122"/>
              </a:rPr>
              <a:t>212*104 </a:t>
            </a:r>
            <a:r>
              <a:rPr lang="zh-CN" altLang="en-US" sz="1600" dirty="0" smtClean="0">
                <a:latin typeface="微软雅黑" panose="020B0503020204020204" charset="-122"/>
                <a:ea typeface="微软雅黑" panose="020B0503020204020204" charset="-122"/>
              </a:rPr>
              <a:t>美国私人收藏</a:t>
            </a:r>
            <a:endParaRPr lang="zh-CN" altLang="en-US" sz="1600" dirty="0">
              <a:latin typeface="微软雅黑" panose="020B0503020204020204" charset="-122"/>
              <a:ea typeface="微软雅黑" panose="020B050302020402020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991544" y="260648"/>
            <a:ext cx="6264696" cy="6264696"/>
          </a:xfrm>
        </p:spPr>
      </p:pic>
      <p:sp>
        <p:nvSpPr>
          <p:cNvPr id="5" name="TextBox 4"/>
          <p:cNvSpPr txBox="1"/>
          <p:nvPr/>
        </p:nvSpPr>
        <p:spPr>
          <a:xfrm>
            <a:off x="8333963" y="5661248"/>
            <a:ext cx="2011680" cy="829945"/>
          </a:xfrm>
          <a:prstGeom prst="rect">
            <a:avLst/>
          </a:prstGeom>
          <a:noFill/>
        </p:spPr>
        <p:txBody>
          <a:bodyPr wrap="none" rtlCol="0">
            <a:spAutoFit/>
          </a:bodyPr>
          <a:lstStyle/>
          <a:p>
            <a:r>
              <a:rPr lang="zh-CN" altLang="en-US" sz="1600" dirty="0" smtClean="0">
                <a:latin typeface="微软雅黑" panose="020B0503020204020204" charset="-122"/>
                <a:ea typeface="微软雅黑" panose="020B0503020204020204" charset="-122"/>
              </a:rPr>
              <a:t>田园牧歌  </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120*120 </a:t>
            </a:r>
            <a:endParaRPr lang="en-US" altLang="zh-CN" sz="1600" dirty="0" smtClean="0">
              <a:latin typeface="微软雅黑" panose="020B0503020204020204" charset="-122"/>
              <a:ea typeface="微软雅黑" panose="020B0503020204020204" charset="-122"/>
            </a:endParaRPr>
          </a:p>
          <a:p>
            <a:r>
              <a:rPr lang="zh-CN" altLang="en-US" sz="1600" dirty="0" smtClean="0">
                <a:latin typeface="微软雅黑" panose="020B0503020204020204" charset="-122"/>
                <a:ea typeface="微软雅黑" panose="020B0503020204020204" charset="-122"/>
              </a:rPr>
              <a:t>波多黎各庞塞美术馆</a:t>
            </a:r>
            <a:endParaRPr lang="zh-CN" altLang="en-US" sz="1600" dirty="0">
              <a:latin typeface="微软雅黑" panose="020B0503020204020204" charset="-122"/>
              <a:ea typeface="微软雅黑" panose="020B050302020402020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991543" y="260648"/>
            <a:ext cx="4777821" cy="6264696"/>
          </a:xfrm>
        </p:spPr>
      </p:pic>
      <p:sp>
        <p:nvSpPr>
          <p:cNvPr id="5" name="TextBox 4"/>
          <p:cNvSpPr txBox="1"/>
          <p:nvPr/>
        </p:nvSpPr>
        <p:spPr>
          <a:xfrm>
            <a:off x="6960096" y="5661248"/>
            <a:ext cx="1198880" cy="829945"/>
          </a:xfrm>
          <a:prstGeom prst="rect">
            <a:avLst/>
          </a:prstGeom>
          <a:noFill/>
        </p:spPr>
        <p:txBody>
          <a:bodyPr wrap="none" rtlCol="0">
            <a:spAutoFit/>
          </a:bodyPr>
          <a:lstStyle/>
          <a:p>
            <a:r>
              <a:rPr lang="zh-CN" altLang="en-US" sz="1600" dirty="0" smtClean="0">
                <a:latin typeface="微软雅黑" panose="020B0503020204020204" charset="-122"/>
                <a:ea typeface="微软雅黑" panose="020B0503020204020204" charset="-122"/>
              </a:rPr>
              <a:t>比文蒂娜</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41*52</a:t>
            </a:r>
            <a:endParaRPr lang="en-US" altLang="zh-CN" sz="1600" dirty="0" smtClean="0">
              <a:latin typeface="微软雅黑" panose="020B0503020204020204" charset="-122"/>
              <a:ea typeface="微软雅黑" panose="020B0503020204020204" charset="-122"/>
            </a:endParaRPr>
          </a:p>
          <a:p>
            <a:r>
              <a:rPr lang="zh-CN" altLang="en-US" sz="1600" dirty="0" smtClean="0">
                <a:latin typeface="微软雅黑" panose="020B0503020204020204" charset="-122"/>
                <a:ea typeface="微软雅黑" panose="020B0503020204020204" charset="-122"/>
              </a:rPr>
              <a:t>汉堡美术馆</a:t>
            </a:r>
            <a:endParaRPr lang="zh-CN" altLang="en-US" sz="1600" dirty="0">
              <a:latin typeface="微软雅黑" panose="020B0503020204020204" charset="-122"/>
              <a:ea typeface="微软雅黑" panose="020B0503020204020204"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919536" y="147541"/>
            <a:ext cx="4176464" cy="6560203"/>
          </a:xfrm>
        </p:spPr>
      </p:pic>
      <p:sp>
        <p:nvSpPr>
          <p:cNvPr id="5" name="TextBox 4"/>
          <p:cNvSpPr txBox="1"/>
          <p:nvPr/>
        </p:nvSpPr>
        <p:spPr>
          <a:xfrm>
            <a:off x="6312024" y="5877272"/>
            <a:ext cx="995680" cy="829945"/>
          </a:xfrm>
          <a:prstGeom prst="rect">
            <a:avLst/>
          </a:prstGeom>
          <a:noFill/>
        </p:spPr>
        <p:txBody>
          <a:bodyPr wrap="none" rtlCol="0">
            <a:spAutoFit/>
          </a:bodyPr>
          <a:lstStyle/>
          <a:p>
            <a:r>
              <a:rPr lang="zh-CN" altLang="en-US" sz="1600" dirty="0" smtClean="0">
                <a:latin typeface="微软雅黑" panose="020B0503020204020204" charset="-122"/>
                <a:ea typeface="微软雅黑" panose="020B0503020204020204" charset="-122"/>
              </a:rPr>
              <a:t>帕沃尼亚</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41*52</a:t>
            </a:r>
            <a:endParaRPr lang="en-US" altLang="zh-CN" sz="1600" dirty="0" smtClean="0">
              <a:latin typeface="微软雅黑" panose="020B0503020204020204" charset="-122"/>
              <a:ea typeface="微软雅黑" panose="020B0503020204020204" charset="-122"/>
            </a:endParaRPr>
          </a:p>
          <a:p>
            <a:r>
              <a:rPr lang="zh-CN" altLang="en-US" sz="1600" dirty="0" smtClean="0">
                <a:latin typeface="微软雅黑" panose="020B0503020204020204" charset="-122"/>
                <a:ea typeface="微软雅黑" panose="020B0503020204020204" charset="-122"/>
              </a:rPr>
              <a:t>私人收藏</a:t>
            </a:r>
            <a:endParaRPr lang="zh-CN" altLang="en-US" sz="1600" dirty="0">
              <a:latin typeface="微软雅黑" panose="020B0503020204020204" charset="-122"/>
              <a:ea typeface="微软雅黑" panose="020B0503020204020204"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991544" y="908720"/>
            <a:ext cx="8277130" cy="5184576"/>
          </a:xfrm>
        </p:spPr>
      </p:pic>
      <p:sp>
        <p:nvSpPr>
          <p:cNvPr id="5" name="TextBox 4"/>
          <p:cNvSpPr txBox="1"/>
          <p:nvPr/>
        </p:nvSpPr>
        <p:spPr>
          <a:xfrm>
            <a:off x="8184232" y="6165304"/>
            <a:ext cx="2049780" cy="337185"/>
          </a:xfrm>
          <a:prstGeom prst="rect">
            <a:avLst/>
          </a:prstGeom>
          <a:noFill/>
        </p:spPr>
        <p:txBody>
          <a:bodyPr wrap="none" rtlCol="0">
            <a:spAutoFit/>
          </a:bodyPr>
          <a:lstStyle/>
          <a:p>
            <a:r>
              <a:rPr lang="zh-CN" altLang="en-US" sz="1600" dirty="0" smtClean="0">
                <a:latin typeface="微软雅黑" panose="020B0503020204020204" charset="-122"/>
                <a:ea typeface="微软雅黑" panose="020B0503020204020204" charset="-122"/>
              </a:rPr>
              <a:t>金色时光    私人收藏</a:t>
            </a:r>
            <a:endParaRPr lang="zh-CN" altLang="en-US" sz="1600" dirty="0">
              <a:latin typeface="微软雅黑" panose="020B0503020204020204" charset="-122"/>
              <a:ea typeface="微软雅黑" panose="020B0503020204020204"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6312024" y="260648"/>
            <a:ext cx="3939377" cy="6396800"/>
          </a:xfrm>
        </p:spPr>
      </p:pic>
      <p:sp>
        <p:nvSpPr>
          <p:cNvPr id="5" name="TextBox 4"/>
          <p:cNvSpPr txBox="1"/>
          <p:nvPr/>
        </p:nvSpPr>
        <p:spPr>
          <a:xfrm>
            <a:off x="4799856" y="5805264"/>
            <a:ext cx="1402080" cy="829945"/>
          </a:xfrm>
          <a:prstGeom prst="rect">
            <a:avLst/>
          </a:prstGeom>
          <a:noFill/>
        </p:spPr>
        <p:txBody>
          <a:bodyPr wrap="none" rtlCol="0">
            <a:spAutoFit/>
          </a:bodyPr>
          <a:lstStyle/>
          <a:p>
            <a:r>
              <a:rPr lang="zh-CN" altLang="en-US" sz="1600" dirty="0" smtClean="0">
                <a:latin typeface="微软雅黑" panose="020B0503020204020204" charset="-122"/>
                <a:ea typeface="微软雅黑" panose="020B0503020204020204" charset="-122"/>
              </a:rPr>
              <a:t>布朗伯爵夫人</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132*233</a:t>
            </a:r>
            <a:endParaRPr lang="en-US" altLang="zh-CN" sz="1600" dirty="0" smtClean="0">
              <a:latin typeface="微软雅黑" panose="020B0503020204020204" charset="-122"/>
              <a:ea typeface="微软雅黑" panose="020B0503020204020204" charset="-122"/>
            </a:endParaRPr>
          </a:p>
          <a:p>
            <a:r>
              <a:rPr lang="zh-CN" altLang="en-US" sz="1600" dirty="0" smtClean="0">
                <a:latin typeface="微软雅黑" panose="020B0503020204020204" charset="-122"/>
                <a:ea typeface="微软雅黑" panose="020B0503020204020204" charset="-122"/>
              </a:rPr>
              <a:t>私人收藏</a:t>
            </a:r>
            <a:endParaRPr lang="zh-CN" altLang="en-US" sz="1600" dirty="0">
              <a:latin typeface="微软雅黑" panose="020B0503020204020204" charset="-122"/>
              <a:ea typeface="微软雅黑" panose="020B0503020204020204"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415480" y="908720"/>
            <a:ext cx="4032448" cy="5064756"/>
          </a:xfrm>
        </p:spPr>
      </p:pic>
      <p:sp>
        <p:nvSpPr>
          <p:cNvPr id="5" name="TextBox 4"/>
          <p:cNvSpPr txBox="1"/>
          <p:nvPr/>
        </p:nvSpPr>
        <p:spPr>
          <a:xfrm>
            <a:off x="5159896" y="4797152"/>
            <a:ext cx="4464496" cy="1076325"/>
          </a:xfrm>
          <a:prstGeom prst="rect">
            <a:avLst/>
          </a:prstGeom>
          <a:noFill/>
        </p:spPr>
        <p:txBody>
          <a:bodyPr wrap="square" rtlCol="0">
            <a:spAutoFit/>
          </a:bodyPr>
          <a:lstStyle/>
          <a:p>
            <a:r>
              <a:rPr lang="zh-CN" altLang="en-US" sz="1600" dirty="0" smtClean="0">
                <a:latin typeface="微软雅黑" panose="020B0503020204020204" charset="-122"/>
                <a:ea typeface="微软雅黑" panose="020B0503020204020204" charset="-122"/>
              </a:rPr>
              <a:t>阿尔玛</a:t>
            </a:r>
            <a:r>
              <a:rPr lang="en-US" altLang="zh-CN" sz="1600" dirty="0" smtClean="0">
                <a:latin typeface="微软雅黑" panose="020B0503020204020204" charset="-122"/>
                <a:ea typeface="微软雅黑" panose="020B0503020204020204" charset="-122"/>
              </a:rPr>
              <a:t>·</a:t>
            </a:r>
            <a:r>
              <a:rPr lang="zh-CN" altLang="en-US" sz="1600" dirty="0" smtClean="0">
                <a:latin typeface="微软雅黑" panose="020B0503020204020204" charset="-122"/>
                <a:ea typeface="微软雅黑" panose="020B0503020204020204" charset="-122"/>
              </a:rPr>
              <a:t>塔德玛</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Alma   </a:t>
            </a:r>
            <a:r>
              <a:rPr lang="en-US" altLang="zh-CN" sz="1600" dirty="0" err="1" smtClean="0">
                <a:latin typeface="微软雅黑" panose="020B0503020204020204" charset="-122"/>
                <a:ea typeface="微软雅黑" panose="020B0503020204020204" charset="-122"/>
              </a:rPr>
              <a:t>Tadema</a:t>
            </a:r>
            <a:r>
              <a:rPr lang="en-US" altLang="zh-CN" sz="1600" dirty="0" smtClean="0">
                <a:latin typeface="微软雅黑" panose="020B0503020204020204" charset="-122"/>
                <a:ea typeface="微软雅黑" panose="020B0503020204020204" charset="-122"/>
              </a:rPr>
              <a:t>  Lawrence</a:t>
            </a:r>
            <a:r>
              <a:rPr lang="zh-CN" altLang="en-US" sz="1600" dirty="0" smtClean="0">
                <a:latin typeface="微软雅黑" panose="020B0503020204020204" charset="-122"/>
                <a:ea typeface="微软雅黑" panose="020B0503020204020204" charset="-122"/>
              </a:rPr>
              <a:t>，</a:t>
            </a:r>
            <a:endParaRPr lang="en-US" altLang="zh-CN" sz="1600" dirty="0" smtClean="0">
              <a:latin typeface="微软雅黑" panose="020B0503020204020204" charset="-122"/>
              <a:ea typeface="微软雅黑" panose="020B0503020204020204" charset="-122"/>
            </a:endParaRPr>
          </a:p>
          <a:p>
            <a:r>
              <a:rPr lang="zh-CN" altLang="en-US" sz="1600" dirty="0" smtClean="0">
                <a:latin typeface="微软雅黑" panose="020B0503020204020204" charset="-122"/>
                <a:ea typeface="微软雅黑" panose="020B0503020204020204" charset="-122"/>
              </a:rPr>
              <a:t>劳伦斯爵士  </a:t>
            </a:r>
            <a:r>
              <a:rPr lang="en-US" altLang="zh-CN" sz="1600" dirty="0" smtClean="0">
                <a:latin typeface="微软雅黑" panose="020B0503020204020204" charset="-122"/>
                <a:ea typeface="微软雅黑" panose="020B0503020204020204" charset="-122"/>
              </a:rPr>
              <a:t>Sir Lawrence</a:t>
            </a:r>
            <a:endParaRPr lang="en-US" altLang="zh-CN" sz="1600" dirty="0" smtClean="0">
              <a:latin typeface="微软雅黑" panose="020B0503020204020204" charset="-122"/>
              <a:ea typeface="微软雅黑" panose="020B0503020204020204" charset="-122"/>
            </a:endParaRPr>
          </a:p>
          <a:p>
            <a:r>
              <a:rPr lang="en-US" altLang="zh-CN" sz="1600" dirty="0" smtClean="0">
                <a:latin typeface="微软雅黑" panose="020B0503020204020204" charset="-122"/>
                <a:ea typeface="微软雅黑" panose="020B0503020204020204" charset="-122"/>
              </a:rPr>
              <a:t>1836——1912</a:t>
            </a:r>
            <a:endParaRPr lang="zh-CN" altLang="en-US" sz="1600" dirty="0">
              <a:latin typeface="微软雅黑" panose="020B0503020204020204" charset="-122"/>
              <a:ea typeface="微软雅黑" panose="020B0503020204020204" charset="-122"/>
            </a:endParaRPr>
          </a:p>
        </p:txBody>
      </p:sp>
      <p:sp>
        <p:nvSpPr>
          <p:cNvPr id="6" name="矩形 5"/>
          <p:cNvSpPr/>
          <p:nvPr/>
        </p:nvSpPr>
        <p:spPr>
          <a:xfrm>
            <a:off x="5663952" y="1772816"/>
            <a:ext cx="4572000" cy="1568450"/>
          </a:xfrm>
          <a:prstGeom prst="rect">
            <a:avLst/>
          </a:prstGeom>
        </p:spPr>
        <p:txBody>
          <a:bodyPr>
            <a:spAutoFit/>
          </a:bodyPr>
          <a:lstStyle/>
          <a:p>
            <a:pPr>
              <a:lnSpc>
                <a:spcPct val="150000"/>
              </a:lnSpc>
            </a:pPr>
            <a:r>
              <a:rPr lang="zh-CN" altLang="zh-CN" sz="1600" dirty="0" smtClean="0">
                <a:solidFill>
                  <a:schemeClr val="accent6">
                    <a:lumMod val="50000"/>
                  </a:schemeClr>
                </a:solidFill>
                <a:latin typeface="微软雅黑" panose="020B0503020204020204" charset="-122"/>
                <a:ea typeface="微软雅黑" panose="020B0503020204020204" charset="-122"/>
              </a:rPr>
              <a:t>在</a:t>
            </a:r>
            <a:r>
              <a:rPr lang="zh-CN" altLang="en-US" sz="1600" dirty="0">
                <a:solidFill>
                  <a:schemeClr val="accent6">
                    <a:lumMod val="50000"/>
                  </a:schemeClr>
                </a:solidFill>
                <a:latin typeface="微软雅黑" panose="020B0503020204020204" charset="-122"/>
                <a:ea typeface="微软雅黑" panose="020B0503020204020204" charset="-122"/>
              </a:rPr>
              <a:t>阿尔玛</a:t>
            </a:r>
            <a:r>
              <a:rPr lang="en-US" altLang="zh-CN" sz="1600" dirty="0">
                <a:solidFill>
                  <a:schemeClr val="accent6">
                    <a:lumMod val="50000"/>
                  </a:schemeClr>
                </a:solidFill>
                <a:latin typeface="微软雅黑" panose="020B0503020204020204" charset="-122"/>
                <a:ea typeface="微软雅黑" panose="020B0503020204020204" charset="-122"/>
              </a:rPr>
              <a:t>·</a:t>
            </a:r>
            <a:r>
              <a:rPr lang="zh-CN" altLang="en-US" sz="1600" dirty="0" smtClean="0">
                <a:solidFill>
                  <a:schemeClr val="accent6">
                    <a:lumMod val="50000"/>
                  </a:schemeClr>
                </a:solidFill>
                <a:latin typeface="微软雅黑" panose="020B0503020204020204" charset="-122"/>
                <a:ea typeface="微软雅黑" panose="020B0503020204020204" charset="-122"/>
              </a:rPr>
              <a:t>塔德玛</a:t>
            </a:r>
            <a:r>
              <a:rPr lang="zh-CN" altLang="zh-CN" sz="1600" dirty="0" smtClean="0">
                <a:solidFill>
                  <a:schemeClr val="accent6">
                    <a:lumMod val="50000"/>
                  </a:schemeClr>
                </a:solidFill>
                <a:latin typeface="微软雅黑" panose="020B0503020204020204" charset="-122"/>
                <a:ea typeface="微软雅黑" panose="020B0503020204020204" charset="-122"/>
              </a:rPr>
              <a:t>作品</a:t>
            </a:r>
            <a:r>
              <a:rPr lang="zh-CN" altLang="zh-CN" sz="1600" dirty="0">
                <a:solidFill>
                  <a:schemeClr val="accent6">
                    <a:lumMod val="50000"/>
                  </a:schemeClr>
                </a:solidFill>
                <a:latin typeface="微软雅黑" panose="020B0503020204020204" charset="-122"/>
                <a:ea typeface="微软雅黑" panose="020B0503020204020204" charset="-122"/>
              </a:rPr>
              <a:t>中</a:t>
            </a:r>
            <a:r>
              <a:rPr lang="zh-CN" altLang="zh-CN" sz="1600" dirty="0" smtClean="0">
                <a:solidFill>
                  <a:schemeClr val="accent6">
                    <a:lumMod val="50000"/>
                  </a:schemeClr>
                </a:solidFill>
                <a:latin typeface="微软雅黑" panose="020B0503020204020204" charset="-122"/>
                <a:ea typeface="微软雅黑" panose="020B0503020204020204" charset="-122"/>
              </a:rPr>
              <a:t>，藉</a:t>
            </a:r>
            <a:r>
              <a:rPr lang="zh-CN" altLang="zh-CN" sz="1600" dirty="0">
                <a:solidFill>
                  <a:schemeClr val="accent6">
                    <a:lumMod val="50000"/>
                  </a:schemeClr>
                </a:solidFill>
                <a:latin typeface="微软雅黑" panose="020B0503020204020204" charset="-122"/>
                <a:ea typeface="微软雅黑" panose="020B0503020204020204" charset="-122"/>
              </a:rPr>
              <a:t>由花朵、质地和强烈</a:t>
            </a:r>
            <a:r>
              <a:rPr lang="zh-CN" altLang="zh-CN" sz="1600" dirty="0" smtClean="0">
                <a:solidFill>
                  <a:schemeClr val="accent6">
                    <a:lumMod val="50000"/>
                  </a:schemeClr>
                </a:solidFill>
                <a:latin typeface="微软雅黑" panose="020B0503020204020204" charset="-122"/>
                <a:ea typeface="微软雅黑" panose="020B0503020204020204" charset="-122"/>
              </a:rPr>
              <a:t>的金属</a:t>
            </a:r>
            <a:r>
              <a:rPr lang="zh-CN" altLang="zh-CN" sz="1600" dirty="0">
                <a:solidFill>
                  <a:schemeClr val="accent6">
                    <a:lumMod val="50000"/>
                  </a:schemeClr>
                </a:solidFill>
                <a:latin typeface="微软雅黑" panose="020B0503020204020204" charset="-122"/>
                <a:ea typeface="微软雅黑" panose="020B0503020204020204" charset="-122"/>
              </a:rPr>
              <a:t>、陶器、尤其是</a:t>
            </a:r>
            <a:r>
              <a:rPr lang="zh-CN" altLang="zh-CN" sz="1600" b="1" dirty="0">
                <a:solidFill>
                  <a:schemeClr val="accent6">
                    <a:lumMod val="50000"/>
                  </a:schemeClr>
                </a:solidFill>
                <a:latin typeface="微软雅黑" panose="020B0503020204020204" charset="-122"/>
                <a:ea typeface="微软雅黑" panose="020B0503020204020204" charset="-122"/>
              </a:rPr>
              <a:t>大理石</a:t>
            </a:r>
            <a:r>
              <a:rPr lang="zh-CN" altLang="zh-CN" sz="1600" dirty="0">
                <a:solidFill>
                  <a:schemeClr val="accent6">
                    <a:lumMod val="50000"/>
                  </a:schemeClr>
                </a:solidFill>
                <a:latin typeface="微软雅黑" panose="020B0503020204020204" charset="-122"/>
                <a:ea typeface="微软雅黑" panose="020B0503020204020204" charset="-122"/>
              </a:rPr>
              <a:t>等物质，</a:t>
            </a:r>
            <a:r>
              <a:rPr lang="zh-CN" altLang="zh-CN" sz="1600" dirty="0" smtClean="0">
                <a:solidFill>
                  <a:schemeClr val="accent6">
                    <a:lumMod val="50000"/>
                  </a:schemeClr>
                </a:solidFill>
                <a:latin typeface="微软雅黑" panose="020B0503020204020204" charset="-122"/>
                <a:ea typeface="微软雅黑" panose="020B0503020204020204" charset="-122"/>
              </a:rPr>
              <a:t>将</a:t>
            </a:r>
            <a:r>
              <a:rPr lang="zh-CN" altLang="en-US" sz="1600" dirty="0" smtClean="0">
                <a:solidFill>
                  <a:schemeClr val="accent6">
                    <a:lumMod val="50000"/>
                  </a:schemeClr>
                </a:solidFill>
                <a:latin typeface="微软雅黑" panose="020B0503020204020204" charset="-122"/>
                <a:ea typeface="微软雅黑" panose="020B0503020204020204" charset="-122"/>
              </a:rPr>
              <a:t>豪华奢侈的</a:t>
            </a:r>
            <a:r>
              <a:rPr lang="zh-CN" altLang="zh-CN" sz="1600" dirty="0" smtClean="0">
                <a:solidFill>
                  <a:schemeClr val="accent6">
                    <a:lumMod val="50000"/>
                  </a:schemeClr>
                </a:solidFill>
                <a:latin typeface="微软雅黑" panose="020B0503020204020204" charset="-122"/>
                <a:ea typeface="微软雅黑" panose="020B0503020204020204" charset="-122"/>
              </a:rPr>
              <a:t>古代</a:t>
            </a:r>
            <a:r>
              <a:rPr lang="zh-CN" altLang="zh-CN" sz="1600" dirty="0">
                <a:solidFill>
                  <a:schemeClr val="accent6">
                    <a:lumMod val="50000"/>
                  </a:schemeClr>
                </a:solidFill>
                <a:latin typeface="微软雅黑" panose="020B0503020204020204" charset="-122"/>
                <a:ea typeface="微软雅黑" panose="020B0503020204020204" charset="-122"/>
              </a:rPr>
              <a:t>生活的</a:t>
            </a:r>
            <a:r>
              <a:rPr lang="zh-CN" altLang="zh-CN" sz="1600" dirty="0" smtClean="0">
                <a:solidFill>
                  <a:schemeClr val="accent6">
                    <a:lumMod val="50000"/>
                  </a:schemeClr>
                </a:solidFill>
                <a:latin typeface="微软雅黑" panose="020B0503020204020204" charset="-122"/>
                <a:ea typeface="微软雅黑" panose="020B0503020204020204" charset="-122"/>
              </a:rPr>
              <a:t>场景</a:t>
            </a:r>
            <a:r>
              <a:rPr lang="zh-CN" altLang="en-US" sz="1600" dirty="0" smtClean="0">
                <a:solidFill>
                  <a:schemeClr val="accent6">
                    <a:lumMod val="50000"/>
                  </a:schemeClr>
                </a:solidFill>
                <a:latin typeface="微软雅黑" panose="020B0503020204020204" charset="-122"/>
                <a:ea typeface="微软雅黑" panose="020B0503020204020204" charset="-122"/>
              </a:rPr>
              <a:t>代入</a:t>
            </a:r>
            <a:r>
              <a:rPr lang="zh-CN" altLang="zh-CN" sz="1600" dirty="0" smtClean="0">
                <a:solidFill>
                  <a:schemeClr val="accent6">
                    <a:lumMod val="50000"/>
                  </a:schemeClr>
                </a:solidFill>
                <a:latin typeface="微软雅黑" panose="020B0503020204020204" charset="-122"/>
                <a:ea typeface="微软雅黑" panose="020B0503020204020204" charset="-122"/>
              </a:rPr>
              <a:t>当代的</a:t>
            </a:r>
            <a:r>
              <a:rPr lang="zh-CN" altLang="en-US" sz="1600" dirty="0" smtClean="0">
                <a:solidFill>
                  <a:schemeClr val="accent6">
                    <a:lumMod val="50000"/>
                  </a:schemeClr>
                </a:solidFill>
                <a:latin typeface="微软雅黑" panose="020B0503020204020204" charset="-122"/>
                <a:ea typeface="微软雅黑" panose="020B0503020204020204" charset="-122"/>
              </a:rPr>
              <a:t>时空中</a:t>
            </a:r>
            <a:r>
              <a:rPr lang="zh-CN" altLang="zh-CN" sz="1600" dirty="0" smtClean="0">
                <a:solidFill>
                  <a:schemeClr val="accent6">
                    <a:lumMod val="50000"/>
                  </a:schemeClr>
                </a:solidFill>
                <a:latin typeface="微软雅黑" panose="020B0503020204020204" charset="-122"/>
                <a:ea typeface="微软雅黑" panose="020B0503020204020204" charset="-122"/>
              </a:rPr>
              <a:t>，</a:t>
            </a:r>
            <a:r>
              <a:rPr lang="zh-CN" altLang="zh-CN" sz="1600" dirty="0">
                <a:solidFill>
                  <a:schemeClr val="accent6">
                    <a:lumMod val="50000"/>
                  </a:schemeClr>
                </a:solidFill>
                <a:latin typeface="微软雅黑" panose="020B0503020204020204" charset="-122"/>
                <a:ea typeface="微软雅黑" panose="020B0503020204020204" charset="-122"/>
              </a:rPr>
              <a:t>在画中赋予温和的情绪及幽默以取悦观看者。</a:t>
            </a:r>
            <a:endParaRPr lang="zh-CN" altLang="en-US" sz="1600" dirty="0">
              <a:solidFill>
                <a:schemeClr val="accent6">
                  <a:lumMod val="50000"/>
                </a:schemeClr>
              </a:solidFill>
              <a:latin typeface="微软雅黑" panose="020B0503020204020204" charset="-122"/>
              <a:ea typeface="微软雅黑" panose="020B0503020204020204" charset="-122"/>
            </a:endParaRPr>
          </a:p>
        </p:txBody>
      </p:sp>
      <p:sp>
        <p:nvSpPr>
          <p:cNvPr id="2" name="TextBox 1"/>
          <p:cNvSpPr txBox="1"/>
          <p:nvPr/>
        </p:nvSpPr>
        <p:spPr>
          <a:xfrm>
            <a:off x="7680176" y="764704"/>
            <a:ext cx="2214880" cy="583565"/>
          </a:xfrm>
          <a:prstGeom prst="rect">
            <a:avLst/>
          </a:prstGeom>
          <a:noFill/>
        </p:spPr>
        <p:txBody>
          <a:bodyPr wrap="none" rtlCol="0">
            <a:spAutoFit/>
          </a:bodyPr>
          <a:lstStyle/>
          <a:p>
            <a:r>
              <a:rPr lang="zh-CN" altLang="en-US" sz="3200" b="1" dirty="0" smtClean="0">
                <a:solidFill>
                  <a:schemeClr val="accent6">
                    <a:lumMod val="50000"/>
                  </a:schemeClr>
                </a:solidFill>
                <a:latin typeface="微软雅黑" panose="020B0503020204020204" charset="-122"/>
                <a:ea typeface="微软雅黑" panose="020B0503020204020204" charset="-122"/>
              </a:rPr>
              <a:t>大理石画家</a:t>
            </a:r>
            <a:endParaRPr lang="zh-CN" altLang="en-US" sz="3200" b="1" dirty="0">
              <a:solidFill>
                <a:schemeClr val="accent6">
                  <a:lumMod val="50000"/>
                </a:schemeClr>
              </a:solidFill>
              <a:latin typeface="微软雅黑" panose="020B0503020204020204" charset="-122"/>
              <a:ea typeface="微软雅黑" panose="020B0503020204020204"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991544" y="260648"/>
            <a:ext cx="3816424" cy="6231464"/>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3992" y="260648"/>
            <a:ext cx="4069481" cy="6192688"/>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567608" y="188640"/>
            <a:ext cx="3024336" cy="6497702"/>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4328" y="188640"/>
            <a:ext cx="3872072" cy="64759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6023992" y="332656"/>
            <a:ext cx="4094122" cy="5616624"/>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9054" y="332656"/>
            <a:ext cx="3784200" cy="5616624"/>
          </a:xfrm>
          <a:prstGeom prst="rect">
            <a:avLst/>
          </a:prstGeom>
        </p:spPr>
      </p:pic>
      <p:sp>
        <p:nvSpPr>
          <p:cNvPr id="6" name="TextBox 5"/>
          <p:cNvSpPr txBox="1"/>
          <p:nvPr/>
        </p:nvSpPr>
        <p:spPr>
          <a:xfrm>
            <a:off x="4690320" y="6077494"/>
            <a:ext cx="1249680"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圣德列萨祭坛</a:t>
            </a:r>
            <a:endParaRPr lang="zh-CN" altLang="en-US" sz="1400" dirty="0">
              <a:latin typeface="微软雅黑" panose="020B0503020204020204" charset="-122"/>
              <a:ea typeface="微软雅黑" panose="020B0503020204020204" charset="-122"/>
            </a:endParaRPr>
          </a:p>
        </p:txBody>
      </p:sp>
      <p:sp>
        <p:nvSpPr>
          <p:cNvPr id="7" name="TextBox 6"/>
          <p:cNvSpPr txBox="1"/>
          <p:nvPr/>
        </p:nvSpPr>
        <p:spPr>
          <a:xfrm>
            <a:off x="8328248" y="6056886"/>
            <a:ext cx="1783080"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神志昏迷的圣德列萨</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991544" y="332656"/>
            <a:ext cx="3888432" cy="6210222"/>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332656"/>
            <a:ext cx="4248472" cy="6206464"/>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775520" y="252716"/>
            <a:ext cx="4032448" cy="6288283"/>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1984" y="252716"/>
            <a:ext cx="4320480" cy="628035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nSpc>
                <a:spcPct val="150000"/>
              </a:lnSpc>
            </a:pPr>
            <a:r>
              <a:rPr lang="zh-CN" altLang="en-US" sz="2000" dirty="0">
                <a:latin typeface="微软雅黑" panose="020B0503020204020204" charset="-122"/>
                <a:ea typeface="微软雅黑" panose="020B0503020204020204" charset="-122"/>
              </a:rPr>
              <a:t>荷兰（</a:t>
            </a:r>
            <a:r>
              <a:rPr lang="zh-CN" altLang="en-US" sz="2000" dirty="0" smtClean="0">
                <a:latin typeface="微软雅黑" panose="020B0503020204020204" charset="-122"/>
                <a:ea typeface="微软雅黑" panose="020B0503020204020204" charset="-122"/>
              </a:rPr>
              <a:t>尼德兰、佛兰德斯）</a:t>
            </a:r>
            <a:r>
              <a:rPr lang="zh-CN" altLang="en-US" sz="2000" dirty="0">
                <a:latin typeface="微软雅黑" panose="020B0503020204020204" charset="-122"/>
                <a:ea typeface="微软雅黑" panose="020B0503020204020204" charset="-122"/>
              </a:rPr>
              <a:t>在国内形成满足市民要求为主的商业市场，人的精神生活逐渐从宗教中解脱出来，绘画艺术不再依靠贵族和教廷的庇护，而直接依靠市场</a:t>
            </a:r>
            <a:r>
              <a:rPr lang="zh-CN" altLang="en-US" sz="2000" dirty="0" smtClean="0">
                <a:latin typeface="微软雅黑" panose="020B0503020204020204" charset="-122"/>
                <a:ea typeface="微软雅黑" panose="020B0503020204020204" charset="-122"/>
              </a:rPr>
              <a:t>。表现人们对爱情与欢乐的追逐，歌颂人的积极力量，继承了文艺复兴的传统，为以后更为发展的资产阶级艺术趣味开拓道路。其次，表现市民生活的“荷兰小画派”出现</a:t>
            </a:r>
            <a:r>
              <a:rPr lang="en-US" altLang="zh-CN" sz="2000" dirty="0" smtClean="0">
                <a:latin typeface="微软雅黑" panose="020B0503020204020204" charset="-122"/>
                <a:ea typeface="微软雅黑" panose="020B0503020204020204" charset="-122"/>
              </a:rPr>
              <a:t> </a:t>
            </a:r>
            <a:r>
              <a:rPr lang="zh-CN" altLang="en-US" sz="2000" dirty="0" smtClean="0">
                <a:latin typeface="微软雅黑" panose="020B0503020204020204" charset="-122"/>
                <a:ea typeface="微软雅黑" panose="020B0503020204020204" charset="-122"/>
              </a:rPr>
              <a:t>，迎合</a:t>
            </a:r>
            <a:r>
              <a:rPr lang="zh-CN" altLang="en-US" sz="2000" dirty="0">
                <a:latin typeface="微软雅黑" panose="020B0503020204020204" charset="-122"/>
                <a:ea typeface="微软雅黑" panose="020B0503020204020204" charset="-122"/>
              </a:rPr>
              <a:t>资产阶级家庭的审美心理。</a:t>
            </a:r>
            <a:endParaRPr lang="en-US" altLang="zh-CN" sz="2000" dirty="0">
              <a:latin typeface="微软雅黑" panose="020B0503020204020204" charset="-122"/>
              <a:ea typeface="微软雅黑" panose="020B0503020204020204" charset="-122"/>
            </a:endParaRPr>
          </a:p>
          <a:p>
            <a:pPr>
              <a:lnSpc>
                <a:spcPct val="150000"/>
              </a:lnSpc>
            </a:pPr>
            <a:endParaRPr lang="zh-CN" alt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4871864" y="116632"/>
            <a:ext cx="5205577" cy="5612971"/>
          </a:xfrm>
        </p:spPr>
      </p:pic>
      <p:pic>
        <p:nvPicPr>
          <p:cNvPr id="5" name="内容占位符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694639"/>
            <a:ext cx="3779912" cy="5163361"/>
          </a:xfrm>
          <a:prstGeom prst="rect">
            <a:avLst/>
          </a:prstGeom>
        </p:spPr>
      </p:pic>
      <p:sp>
        <p:nvSpPr>
          <p:cNvPr id="6" name="TextBox 5"/>
          <p:cNvSpPr txBox="1"/>
          <p:nvPr/>
        </p:nvSpPr>
        <p:spPr>
          <a:xfrm>
            <a:off x="5118389" y="5769717"/>
            <a:ext cx="511619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劫持留西帕斯的女儿  鲁本斯  </a:t>
            </a:r>
            <a:r>
              <a:rPr lang="en-US" altLang="zh-CN" sz="1400" dirty="0" smtClean="0">
                <a:latin typeface="微软雅黑" panose="020B0503020204020204" charset="-122"/>
                <a:ea typeface="微软雅黑" panose="020B0503020204020204" charset="-122"/>
              </a:rPr>
              <a:t>222*209  </a:t>
            </a:r>
            <a:r>
              <a:rPr lang="zh-CN" altLang="en-US" sz="1400" dirty="0" smtClean="0">
                <a:latin typeface="微软雅黑" panose="020B0503020204020204" charset="-122"/>
                <a:ea typeface="微软雅黑" panose="020B0503020204020204" charset="-122"/>
              </a:rPr>
              <a:t>慕尼黑古代绘画陈列馆</a:t>
            </a:r>
            <a:endParaRPr lang="zh-CN" altLang="en-US" sz="1400" dirty="0">
              <a:latin typeface="微软雅黑" panose="020B0503020204020204" charset="-122"/>
              <a:ea typeface="微软雅黑" panose="020B0503020204020204" charset="-122"/>
            </a:endParaRPr>
          </a:p>
        </p:txBody>
      </p:sp>
      <p:sp>
        <p:nvSpPr>
          <p:cNvPr id="7" name="TextBox 6"/>
          <p:cNvSpPr txBox="1"/>
          <p:nvPr/>
        </p:nvSpPr>
        <p:spPr>
          <a:xfrm>
            <a:off x="5087888" y="6302822"/>
            <a:ext cx="1981835"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鲁本斯（</a:t>
            </a:r>
            <a:r>
              <a:rPr lang="en-US" altLang="zh-CN" sz="1400" dirty="0" smtClean="0">
                <a:latin typeface="微软雅黑" panose="020B0503020204020204" charset="-122"/>
                <a:ea typeface="微软雅黑" panose="020B0503020204020204" charset="-122"/>
              </a:rPr>
              <a:t>1577-1640</a:t>
            </a:r>
            <a:r>
              <a:rPr lang="zh-CN" altLang="en-US" sz="1400"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MDczMDA0NGJiZGVhOGE2OTEwOGNmNjY2ZjljMTBkZDE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4312</Words>
  <Application>WPS 演示</Application>
  <PresentationFormat>宽屏</PresentationFormat>
  <Paragraphs>342</Paragraphs>
  <Slides>71</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71</vt:i4>
      </vt:variant>
    </vt:vector>
  </HeadingPairs>
  <TitlesOfParts>
    <vt:vector size="81" baseType="lpstr">
      <vt:lpstr>Arial</vt:lpstr>
      <vt:lpstr>宋体</vt:lpstr>
      <vt:lpstr>Wingdings</vt:lpstr>
      <vt:lpstr>Wingdings</vt:lpstr>
      <vt:lpstr>微软雅黑</vt:lpstr>
      <vt:lpstr>Arial Unicode MS</vt:lpstr>
      <vt:lpstr>Calibri</vt:lpstr>
      <vt:lpstr>Book Antiqua</vt:lpstr>
      <vt:lpstr>Mongolian Baiti</vt:lpstr>
      <vt:lpstr>Office 主题​​</vt:lpstr>
      <vt:lpstr>巴洛克与洛可可时代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维多利亚时代 理智与情感</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MAC</dc:creator>
  <cp:lastModifiedBy>黄鸾</cp:lastModifiedBy>
  <cp:revision>155</cp:revision>
  <dcterms:created xsi:type="dcterms:W3CDTF">2019-06-19T02:08:00Z</dcterms:created>
  <dcterms:modified xsi:type="dcterms:W3CDTF">2023-09-06T14:37:35Z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22F9A656DFC6450984C356E20E82B6A6_11</vt:lpwstr>
  </property>
</Properties>
</file>