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</p:sldIdLst>
  <p:sldSz cx="12192000" cy="6858000"/>
  <p:notesSz cx="6858000" cy="9144000"/>
  <p:custDataLst>
    <p:tags r:id="rId4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1" Type="http://schemas.openxmlformats.org/officeDocument/2006/relationships/tags" Target="tags/tag63.xml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4.jpeg"/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1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jpeg"/><Relationship Id="rId1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6.jpeg"/><Relationship Id="rId1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8.jpeg"/><Relationship Id="rId1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4.jpeg"/><Relationship Id="rId1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1" Type="http://schemas.openxmlformats.org/officeDocument/2006/relationships/image" Target="../media/image5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9.jpeg"/><Relationship Id="rId1" Type="http://schemas.openxmlformats.org/officeDocument/2006/relationships/image" Target="../media/image58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09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8642" y="404664"/>
            <a:ext cx="5709285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现代</a:t>
            </a:r>
            <a:r>
              <a:rPr lang="en-US" altLang="zh-CN" sz="8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后现代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03512" y="1613770"/>
            <a:ext cx="471297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Art Nouveau</a:t>
            </a:r>
            <a:endParaRPr lang="zh-CN" altLang="en-US" sz="60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5520" y="2348880"/>
            <a:ext cx="4246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rgbClr val="00B0F0"/>
                </a:solidFill>
              </a:rPr>
              <a:t>Modernism</a:t>
            </a:r>
            <a:endParaRPr lang="zh-CN" altLang="en-US" sz="60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03512" y="3068960"/>
            <a:ext cx="692785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</a:rPr>
              <a:t>Post-</a:t>
            </a:r>
            <a:r>
              <a:rPr lang="en-US" altLang="zh-CN" sz="6000" b="1" dirty="0" err="1">
                <a:solidFill>
                  <a:schemeClr val="bg1"/>
                </a:solidFill>
              </a:rPr>
              <a:t>Modemist</a:t>
            </a:r>
            <a:r>
              <a:rPr lang="en-US" altLang="zh-CN" sz="6000" b="1" dirty="0">
                <a:solidFill>
                  <a:schemeClr val="bg1"/>
                </a:solidFill>
              </a:rPr>
              <a:t> Art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1" y="111730"/>
            <a:ext cx="5688633" cy="4037350"/>
          </a:xfr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723" y="3320500"/>
            <a:ext cx="5080000" cy="3441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02225" y="4365104"/>
            <a:ext cx="173482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雷内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玛格丽特</a:t>
            </a:r>
            <a:endParaRPr lang="en-US" altLang="zh-CN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René Magritte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比利时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1898-1967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80" y="4077072"/>
            <a:ext cx="2560434" cy="278092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00" y="116632"/>
            <a:ext cx="2232996" cy="29528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02225" y="5661248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超现实</a:t>
            </a:r>
            <a:endParaRPr lang="zh-CN" altLang="en-US" sz="32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404664"/>
            <a:ext cx="8279462" cy="5112568"/>
          </a:xfrm>
          <a:prstGeom prst="rect">
            <a:avLst/>
          </a:prstGeom>
        </p:spPr>
      </p:pic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551750"/>
            <a:ext cx="4032448" cy="6306250"/>
          </a:xfrm>
        </p:spPr>
      </p:pic>
      <p:sp>
        <p:nvSpPr>
          <p:cNvPr id="9" name="TextBox 8"/>
          <p:cNvSpPr txBox="1"/>
          <p:nvPr/>
        </p:nvSpPr>
        <p:spPr>
          <a:xfrm>
            <a:off x="4916038" y="5733256"/>
            <a:ext cx="240982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伊夫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克莱因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Yves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Klein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法国 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1928 ——1962 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43574" y="5715147"/>
            <a:ext cx="3027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新现实主义艺术</a:t>
            </a:r>
            <a:endParaRPr lang="zh-CN" altLang="en-US" sz="32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836382"/>
            <a:ext cx="4248472" cy="5139282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836711"/>
            <a:ext cx="3168352" cy="5093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6502" y="5895851"/>
            <a:ext cx="743267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国际克莱因蓝</a:t>
            </a:r>
            <a:r>
              <a:rPr lang="en-US" altLang="zh-CN" sz="32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International Klein Blue</a:t>
            </a:r>
            <a:endParaRPr lang="zh-CN" altLang="en-US" sz="32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7528" y="692696"/>
            <a:ext cx="2270125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IKB</a:t>
            </a:r>
            <a:endParaRPr lang="zh-CN" altLang="en-US" sz="9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908720"/>
            <a:ext cx="4175586" cy="5343445"/>
          </a:xfrm>
        </p:spPr>
      </p:pic>
      <p:pic>
        <p:nvPicPr>
          <p:cNvPr id="5" name="内容占位符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899320"/>
            <a:ext cx="3456384" cy="543997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764704"/>
            <a:ext cx="4273424" cy="5328592"/>
          </a:xfrm>
        </p:spPr>
      </p:pic>
      <p:sp>
        <p:nvSpPr>
          <p:cNvPr id="3" name="TextBox 2"/>
          <p:cNvSpPr txBox="1"/>
          <p:nvPr/>
        </p:nvSpPr>
        <p:spPr>
          <a:xfrm>
            <a:off x="6748553" y="5157192"/>
            <a:ext cx="220599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安迪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沃霍尔</a:t>
            </a:r>
            <a:endParaRPr lang="en-US" altLang="zh-CN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Andy Warhol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美国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1928——1987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27105" y="692696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波普艺术</a:t>
            </a:r>
            <a:endParaRPr lang="zh-CN" altLang="en-US" sz="32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4824" y="1340768"/>
            <a:ext cx="4246245" cy="2399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0" b="1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POP</a:t>
            </a:r>
            <a:endParaRPr lang="zh-CN" altLang="en-US" sz="15000" b="1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72064" y="3508377"/>
            <a:ext cx="364269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latin typeface="微软雅黑" panose="020B0503020204020204" charset="-122"/>
                <a:ea typeface="微软雅黑" panose="020B0503020204020204" charset="-122"/>
              </a:rPr>
              <a:t>波普</a:t>
            </a:r>
            <a:r>
              <a:rPr lang="zh-CN" altLang="zh-CN" b="1" dirty="0" smtClean="0">
                <a:latin typeface="微软雅黑" panose="020B0503020204020204" charset="-122"/>
                <a:ea typeface="微软雅黑" panose="020B0503020204020204" charset="-122"/>
              </a:rPr>
              <a:t>艺术家</a:t>
            </a:r>
            <a:r>
              <a:rPr lang="en-US" altLang="zh-CN" b="1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zh-CN" b="1" dirty="0" smtClean="0">
                <a:latin typeface="微软雅黑" panose="020B0503020204020204" charset="-122"/>
                <a:ea typeface="微软雅黑" panose="020B0503020204020204" charset="-122"/>
              </a:rPr>
              <a:t>电影制片人</a:t>
            </a:r>
            <a:r>
              <a:rPr lang="en-US" altLang="zh-CN" b="1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zh-CN" b="1" dirty="0" smtClean="0">
                <a:latin typeface="微软雅黑" panose="020B0503020204020204" charset="-122"/>
                <a:ea typeface="微软雅黑" panose="020B0503020204020204" charset="-122"/>
              </a:rPr>
              <a:t>作家</a:t>
            </a:r>
            <a:r>
              <a:rPr lang="en-US" altLang="zh-CN" b="1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zh-CN" b="1" dirty="0" smtClean="0">
                <a:latin typeface="微软雅黑" panose="020B0503020204020204" charset="-122"/>
                <a:ea typeface="微软雅黑" panose="020B0503020204020204" charset="-122"/>
              </a:rPr>
              <a:t>摇滚乐</a:t>
            </a:r>
            <a:r>
              <a:rPr lang="zh-CN" altLang="zh-CN" b="1" dirty="0">
                <a:latin typeface="微软雅黑" panose="020B0503020204020204" charset="-122"/>
                <a:ea typeface="微软雅黑" panose="020B0503020204020204" charset="-122"/>
              </a:rPr>
              <a:t>作曲</a:t>
            </a:r>
            <a:r>
              <a:rPr lang="zh-CN" altLang="zh-CN" b="1" dirty="0" smtClean="0">
                <a:latin typeface="微软雅黑" panose="020B0503020204020204" charset="-122"/>
                <a:ea typeface="微软雅黑" panose="020B0503020204020204" charset="-122"/>
              </a:rPr>
              <a:t>者</a:t>
            </a:r>
            <a:r>
              <a:rPr lang="en-US" altLang="zh-CN" b="1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zh-CN" b="1" dirty="0" smtClean="0">
                <a:latin typeface="微软雅黑" panose="020B0503020204020204" charset="-122"/>
                <a:ea typeface="微软雅黑" panose="020B0503020204020204" charset="-122"/>
              </a:rPr>
              <a:t>出版商</a:t>
            </a:r>
            <a:r>
              <a:rPr lang="en-US" altLang="zh-CN" b="1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时尚设计师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1196752"/>
            <a:ext cx="3620770" cy="4525963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395" y="1196752"/>
            <a:ext cx="4472628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895783"/>
            <a:ext cx="4064547" cy="5064857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95783"/>
            <a:ext cx="4432300" cy="5080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52" y="764704"/>
            <a:ext cx="4123180" cy="554461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18720"/>
            <a:ext cx="5220072" cy="6639280"/>
          </a:xfrm>
        </p:spPr>
      </p:pic>
      <p:sp>
        <p:nvSpPr>
          <p:cNvPr id="7" name="TextBox 6"/>
          <p:cNvSpPr txBox="1"/>
          <p:nvPr/>
        </p:nvSpPr>
        <p:spPr>
          <a:xfrm>
            <a:off x="7032104" y="5301208"/>
            <a:ext cx="168783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查克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克洛斯 </a:t>
            </a:r>
            <a:endParaRPr lang="en-US" altLang="zh-CN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Chuck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" Close 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1940——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4112" y="1268760"/>
            <a:ext cx="24688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超写实主义</a:t>
            </a:r>
            <a:endParaRPr lang="zh-CN" altLang="en-US" sz="36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548680"/>
            <a:ext cx="5256584" cy="555095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063552" y="476672"/>
            <a:ext cx="373888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第一次世界大战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第二次世界大战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3912" y="1340768"/>
            <a:ext cx="5140325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World War</a:t>
            </a:r>
            <a:endParaRPr lang="zh-CN" altLang="en-US" sz="7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260648"/>
            <a:ext cx="6192688" cy="619268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188640"/>
            <a:ext cx="5685211" cy="6264696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260648"/>
            <a:ext cx="5256584" cy="6352368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260647"/>
            <a:ext cx="2736304" cy="628282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260648"/>
            <a:ext cx="4968552" cy="6411035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0"/>
            <a:ext cx="5472608" cy="675525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764704"/>
            <a:ext cx="4055730" cy="5184576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92695"/>
            <a:ext cx="4269273" cy="522434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728" y="-243408"/>
            <a:ext cx="4734272" cy="71014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51984" y="4921374"/>
            <a:ext cx="18669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杜安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汉森 </a:t>
            </a:r>
            <a:endParaRPr lang="en-US" altLang="zh-CN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Duane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Hanson 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1925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1995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764704"/>
            <a:ext cx="3962400" cy="5080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116632"/>
            <a:ext cx="5184576" cy="667603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116632"/>
            <a:ext cx="4536504" cy="666804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44624"/>
            <a:ext cx="5112568" cy="665249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693" y="260834"/>
            <a:ext cx="2526759" cy="5040560"/>
          </a:xfrm>
          <a:prstGeom prst="rect">
            <a:avLst/>
          </a:prstGeom>
        </p:spPr>
      </p:pic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654" y="-99392"/>
            <a:ext cx="3279459" cy="3890259"/>
          </a:xfrm>
        </p:spPr>
      </p:pic>
      <p:sp>
        <p:nvSpPr>
          <p:cNvPr id="7" name="TextBox 6"/>
          <p:cNvSpPr txBox="1"/>
          <p:nvPr/>
        </p:nvSpPr>
        <p:spPr>
          <a:xfrm>
            <a:off x="4871864" y="5445224"/>
            <a:ext cx="2895600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</a:rPr>
              <a:t>让</a:t>
            </a: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</a:rPr>
              <a:t>奥古斯特</a:t>
            </a: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</a:rPr>
              <a:t>多米尼克</a:t>
            </a: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1400" b="1" dirty="0" smtClean="0">
                <a:latin typeface="微软雅黑" panose="020B0503020204020204" charset="-122"/>
                <a:ea typeface="微软雅黑" panose="020B0503020204020204" charset="-122"/>
              </a:rPr>
              <a:t>安格尔</a:t>
            </a:r>
            <a:endParaRPr lang="en-US" altLang="zh-CN" sz="14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Jean </a:t>
            </a:r>
            <a:r>
              <a:rPr lang="en-US" altLang="zh-CN" sz="1400" dirty="0" err="1">
                <a:latin typeface="微软雅黑" panose="020B0503020204020204" charset="-122"/>
                <a:ea typeface="微软雅黑" panose="020B0503020204020204" charset="-122"/>
              </a:rPr>
              <a:t>Auguste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 Dominique 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Ingres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法国 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1780——1867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2852936"/>
            <a:ext cx="3092714" cy="40050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47728" y="4365104"/>
            <a:ext cx="1632585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</a:rPr>
              <a:t>马塞尔</a:t>
            </a: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</a:rPr>
              <a:t>杜</a:t>
            </a:r>
            <a:r>
              <a:rPr lang="zh-CN" altLang="en-US" sz="1400" b="1" dirty="0" smtClean="0">
                <a:latin typeface="微软雅黑" panose="020B0503020204020204" charset="-122"/>
                <a:ea typeface="微软雅黑" panose="020B0503020204020204" charset="-122"/>
              </a:rPr>
              <a:t>尚</a:t>
            </a:r>
            <a:endParaRPr lang="en-US" altLang="zh-CN" sz="14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Marcel Duchamp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美国 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1887-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1968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719736" y="5445224"/>
            <a:ext cx="49685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3042148"/>
            <a:ext cx="2915816" cy="3815851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16632"/>
            <a:ext cx="4968552" cy="6624736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332656"/>
            <a:ext cx="4680520" cy="3791222"/>
          </a:xfr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202" y="3212976"/>
            <a:ext cx="5375049" cy="35936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92144" y="1772816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大地艺术</a:t>
            </a:r>
            <a:endParaRPr lang="zh-CN" altLang="en-US" sz="32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1624" y="4581128"/>
            <a:ext cx="1958975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罗伯特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史密森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R·Smithson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美国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1938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—1973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215" y="-38406"/>
            <a:ext cx="5345785" cy="6896406"/>
          </a:xfr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287334"/>
            <a:ext cx="3347864" cy="45706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95600" y="980728"/>
            <a:ext cx="197739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赵无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极</a:t>
            </a:r>
            <a:endParaRPr lang="en-US" altLang="zh-CN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Zao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Wou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-Ki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1921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——2013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33590" y="-1320426"/>
            <a:ext cx="6888308" cy="9468544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734210"/>
            <a:ext cx="3965301" cy="5644558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92" y="692696"/>
            <a:ext cx="4522924" cy="5574504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91544" y="1412776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“资产阶级，由于开拓了世界市场，是一切国家的生产和消费都成为了世界性的了。”“过去那种地方的和民族的自给自足和闭关自守状态，被各民族的各方面的互相往来和各方面的互相依赖所替代了。物质的生产是如此，精神的生产也是如此。各民族的精神产品成了公共的财产。民族的片面性和局限性日益成为不可能，于是由许多种民族的地方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的文学艺术形成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了一种世界性的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文学艺术。”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                                                                   引自</a:t>
            </a: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共产党宣言</a:t>
            </a: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299174"/>
            <a:ext cx="2595739" cy="2722642"/>
          </a:xfrm>
          <a:prstGeom prst="rect">
            <a:avLst/>
          </a:prstGeom>
        </p:spPr>
      </p:pic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1218980"/>
            <a:ext cx="4137077" cy="4525963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2852936"/>
            <a:ext cx="3276932" cy="37755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389" y="147468"/>
            <a:ext cx="1648623" cy="27363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93227" y="175481"/>
            <a:ext cx="19050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pt-BR" b="1" dirty="0" smtClean="0">
                <a:latin typeface="微软雅黑" panose="020B0503020204020204" charset="-122"/>
                <a:ea typeface="微软雅黑" panose="020B0503020204020204" charset="-122"/>
              </a:rPr>
              <a:t>弗朗西斯 </a:t>
            </a:r>
            <a:r>
              <a:rPr lang="zh-CN" altLang="pt-BR" b="1" dirty="0">
                <a:latin typeface="微软雅黑" panose="020B0503020204020204" charset="-122"/>
                <a:ea typeface="微软雅黑" panose="020B0503020204020204" charset="-122"/>
              </a:rPr>
              <a:t>培</a:t>
            </a:r>
            <a:r>
              <a:rPr lang="zh-CN" altLang="pt-BR" b="1" dirty="0" smtClean="0">
                <a:latin typeface="微软雅黑" panose="020B0503020204020204" charset="-122"/>
                <a:ea typeface="微软雅黑" panose="020B0503020204020204" charset="-122"/>
              </a:rPr>
              <a:t>根</a:t>
            </a:r>
            <a:endParaRPr lang="pt-BR" altLang="zh-CN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pt-BR" altLang="zh-CN" dirty="0" smtClean="0">
                <a:latin typeface="微软雅黑" panose="020B0503020204020204" charset="-122"/>
                <a:ea typeface="微软雅黑" panose="020B0503020204020204" charset="-122"/>
              </a:rPr>
              <a:t>Francis Bacon</a:t>
            </a:r>
            <a:endParaRPr lang="pt-BR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英国 </a:t>
            </a:r>
            <a:r>
              <a:rPr lang="pt-BR" altLang="zh-CN" dirty="0" smtClean="0">
                <a:latin typeface="微软雅黑" panose="020B0503020204020204" charset="-122"/>
                <a:ea typeface="微软雅黑" panose="020B0503020204020204" charset="-122"/>
              </a:rPr>
              <a:t>l909-</a:t>
            </a:r>
            <a:r>
              <a:rPr lang="pt-BR" altLang="zh-CN" dirty="0"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pt-BR" altLang="zh-CN" dirty="0" smtClean="0">
                <a:latin typeface="微软雅黑" panose="020B0503020204020204" charset="-122"/>
                <a:ea typeface="微软雅黑" panose="020B0503020204020204" charset="-122"/>
              </a:rPr>
              <a:t>1992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987646"/>
            <a:ext cx="2166237" cy="28883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13849" y="6021288"/>
            <a:ext cx="24257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</a:rPr>
              <a:t>迭哥</a:t>
            </a: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</a:rPr>
              <a:t>德</a:t>
            </a: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</a:rPr>
              <a:t>席尔瓦</a:t>
            </a:r>
            <a:r>
              <a:rPr lang="en-US" altLang="zh-CN" sz="1400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</a:rPr>
              <a:t>委拉斯贵兹 </a:t>
            </a:r>
            <a:endParaRPr lang="en-US" altLang="zh-CN" sz="14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1599-1660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 flipV="1">
            <a:off x="6312024" y="3140968"/>
            <a:ext cx="29500" cy="3384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20448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19</a:t>
            </a:r>
            <a:r>
              <a:rPr lang="zh-CN" altLang="zh-CN" sz="1800" dirty="0">
                <a:latin typeface="微软雅黑" panose="020B0503020204020204" charset="-122"/>
                <a:ea typeface="微软雅黑" panose="020B0503020204020204" charset="-122"/>
              </a:rPr>
              <a:t>世纪末期，在动荡的政治变革与工业革命的双重冲击下，欧洲文化出现了对传统观念的全面否定的呼声，所谓</a:t>
            </a:r>
            <a:r>
              <a:rPr lang="zh-CN" altLang="zh-CN" sz="1800" b="1" dirty="0">
                <a:latin typeface="微软雅黑" panose="020B0503020204020204" charset="-122"/>
                <a:ea typeface="微软雅黑" panose="020B0503020204020204" charset="-122"/>
              </a:rPr>
              <a:t>新艺术运动</a:t>
            </a:r>
            <a:r>
              <a:rPr lang="zh-CN" altLang="zh-CN" sz="1800" dirty="0">
                <a:latin typeface="微软雅黑" panose="020B0503020204020204" charset="-122"/>
                <a:ea typeface="微软雅黑" panose="020B0503020204020204" charset="-122"/>
              </a:rPr>
              <a:t>，实质上是企图摆脱日趋僵化的学院派文化的一股风潮。在艺术</a:t>
            </a:r>
            <a:r>
              <a:rPr lang="zh-CN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上，</a:t>
            </a:r>
            <a:r>
              <a:rPr lang="zh-CN" altLang="zh-CN" sz="1800" dirty="0">
                <a:latin typeface="微软雅黑" panose="020B0503020204020204" charset="-122"/>
                <a:ea typeface="微软雅黑" panose="020B0503020204020204" charset="-122"/>
              </a:rPr>
              <a:t>总的倾向是为了强调个人的主观感受，以撇弃沿袭已久的纯客观的</a:t>
            </a:r>
            <a:r>
              <a:rPr lang="zh-CN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描写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1584" y="4149080"/>
            <a:ext cx="47917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b="1" dirty="0">
                <a:latin typeface="微软雅黑" panose="020B0503020204020204" charset="-122"/>
                <a:ea typeface="微软雅黑" panose="020B0503020204020204" charset="-122"/>
              </a:rPr>
              <a:t>东方</a:t>
            </a:r>
            <a:r>
              <a:rPr lang="zh-CN" altLang="zh-CN" b="1" dirty="0" smtClean="0">
                <a:latin typeface="微软雅黑" panose="020B0503020204020204" charset="-122"/>
                <a:ea typeface="微软雅黑" panose="020B0503020204020204" charset="-122"/>
              </a:rPr>
              <a:t>艺术</a:t>
            </a:r>
            <a:r>
              <a:rPr lang="en-US" altLang="zh-CN" b="1" dirty="0" smtClean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zh-CN" b="1" dirty="0" smtClean="0">
                <a:latin typeface="微软雅黑" panose="020B0503020204020204" charset="-122"/>
                <a:ea typeface="微软雅黑" panose="020B0503020204020204" charset="-122"/>
              </a:rPr>
              <a:t>特别是</a:t>
            </a:r>
            <a:r>
              <a:rPr lang="zh-CN" alt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阿拉伯艺术</a:t>
            </a:r>
            <a:r>
              <a:rPr lang="zh-CN" altLang="zh-CN" b="1" dirty="0">
                <a:latin typeface="微软雅黑" panose="020B0503020204020204" charset="-122"/>
                <a:ea typeface="微软雅黑" panose="020B0503020204020204" charset="-122"/>
              </a:rPr>
              <a:t>和</a:t>
            </a:r>
            <a:r>
              <a:rPr lang="zh-CN" alt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日本浮世绘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3712" y="2132856"/>
            <a:ext cx="5477510" cy="2245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CN" sz="2800" dirty="0" smtClean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现   代    </a:t>
            </a:r>
            <a:r>
              <a:rPr lang="zh-CN" altLang="en-US" sz="2800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工业化社会</a:t>
            </a:r>
            <a:endParaRPr lang="en-US" altLang="zh-CN" sz="2800" dirty="0" smtClean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后现代   </a:t>
            </a:r>
            <a:r>
              <a:rPr lang="zh-CN" altLang="en-US" sz="2800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后工业化社会、信息社会</a:t>
            </a:r>
            <a:endParaRPr lang="en-US" altLang="zh-CN" sz="2800" dirty="0" smtClean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28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zh-CN" sz="2800" b="1" dirty="0" smtClean="0">
                <a:latin typeface="微软雅黑" panose="020B0503020204020204" charset="-122"/>
                <a:ea typeface="微软雅黑" panose="020B0503020204020204" charset="-122"/>
              </a:rPr>
              <a:t>现代</a:t>
            </a:r>
            <a:r>
              <a:rPr lang="zh-CN" altLang="zh-CN" sz="2800" b="1" dirty="0">
                <a:latin typeface="微软雅黑" panose="020B0503020204020204" charset="-122"/>
                <a:ea typeface="微软雅黑" panose="020B0503020204020204" charset="-122"/>
              </a:rPr>
              <a:t>又大众化的多元样式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201143"/>
            <a:ext cx="5079365" cy="646349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188640"/>
            <a:ext cx="3504198" cy="638132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84" y="476672"/>
            <a:ext cx="4392488" cy="46560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91544" y="4908932"/>
            <a:ext cx="226314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贾科梅蒂</a:t>
            </a:r>
            <a:endParaRPr lang="en-US" altLang="zh-CN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Alberto Giacometti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瑞士 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1901—1966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内容占位符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-31786"/>
            <a:ext cx="2448272" cy="417675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0" y="260648"/>
            <a:ext cx="6552728" cy="4914545"/>
          </a:xfr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3" y="980728"/>
            <a:ext cx="4407954" cy="58772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31347" y="5445224"/>
            <a:ext cx="25908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亨利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斯宾赛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摩尔</a:t>
            </a:r>
            <a:endParaRPr lang="en-US" altLang="zh-CN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Henry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Spencer 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Moore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英国 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1898—1986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8" y="260648"/>
            <a:ext cx="3215808" cy="4941168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3" y="260648"/>
            <a:ext cx="3170803" cy="49411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021908"/>
            <a:ext cx="3635896" cy="48478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03912" y="5661248"/>
            <a:ext cx="284861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阿梅代奥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莫迪里阿尼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dirty="0" err="1" smtClean="0">
                <a:latin typeface="微软雅黑" panose="020B0503020204020204" charset="-122"/>
                <a:ea typeface="微软雅黑" panose="020B0503020204020204" charset="-122"/>
              </a:rPr>
              <a:t>Amedeo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Modigliani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意大利   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1884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—1920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MDczMDA0NGJiZGVhOGE2OTEwOGNmNjY2ZjljMTBkZDEifQ=="/>
  <p:tag name="KSO_WPP_MARK_KEY" val="3a5179c8-9457-4471-8d8e-5cd00dc48f5f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1053</Words>
  <Application>WPS 演示</Application>
  <PresentationFormat>宽屏</PresentationFormat>
  <Paragraphs>101</Paragraphs>
  <Slides>35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3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MAC</dc:creator>
  <cp:lastModifiedBy>黄鸾</cp:lastModifiedBy>
  <cp:revision>157</cp:revision>
  <dcterms:created xsi:type="dcterms:W3CDTF">2019-06-19T02:08:00Z</dcterms:created>
  <dcterms:modified xsi:type="dcterms:W3CDTF">2023-09-07T02:57:37Z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6E3E48E2A418469A9052F0CEA6071E52_11</vt:lpwstr>
  </property>
</Properties>
</file>